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Шифрование: как скрывают и защищают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сообщение непонятным посторонним: пароли, письма и данные в интернете защищены ключом.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Шифры нужны, чтобы скрывать смысл сообщения, когда его могут перехватить. Люди использовали это задолго до интернета: например, шифр Цезаря с сдвигом букв. Сегодня шифрование защищает переписку, покупки и данные на телефоне.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понадобилось шифрование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превращает обычный текст в набор знаков, который сложно прочитать без специальной информации. Так злоумышленнику труднее понять содержание письма, даже если он перехватил сообщение.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шифрование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Шифртекст — это результат шифрования: сообщение выглядит как случайные буквы, цифры или символы. Чтобы вернуться к исходному смыслу, нужен ключ и алгоритм восстановления.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 — это исходное сообщение, понятное людям. Например, фраза в сообщении или пароль при входе. Именно его нужно «спрятать», чтобы он не стал доступен посторонним.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текст, шифртекст и ключ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что можно прочитать сразу, без специальных действий. Например, короткое сообщение другу: его смысл понятен отправителю и получателю, но может быть опасен при перехвате.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зашифрованное сообщение, в котором смысл скрыт. Шифртекст выглядит как набор символов и затрудняет чтение посторонними, если у них нет нужной информации для восстановления.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— секретная часть шифрования. Он задаёт правило преобразования текста туда и обратно. Без правильного ключа восстановить исходный смысл практически невозможно или становится слишком сложно.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Цезаря как простой пример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шифре Цезаря каждая буква сдвигается на одинаковое число позиций в алфавите. Например, при сдвиге на 3 А превращается в Г, Б — в Д, В — в Е. Алфавит берётся заранее.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шифр легко показать на схеме с кругом букв, где переходы идут по кругу. Но защиту он даёт слабую: можно попробовать все возможные сдвиги и довольно быстро восстановить исходный текст.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современных шифров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простые шифры отличаются от современных по ключевым признакам: правилам, ключу, скорости и устойчивости. Итог: чем сложнее алгоритм и длиннее ключ, тем труднее подобрать сообщение.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простых шифров связана с небольшим числом вариантов ключа. Современные шифры усложняют подбор и повышают устойчивость за счёт более длинных ключей и алгоритмов.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(без точных измерений по конкретным реализациям).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шифрование каждый день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помогает уменьшить риск перехвата переписки и данных при передаче по сети. Оно делает смысл недоступным для тех, кто случайно или намеренно слушает канал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идут по защищённому каналу, злоумышленнику сложнее прочитать или изменить их. Поэтому наибольшая нагрузка приходится на сервисы с личной информацией.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диаграмма: показаны ключевые категории без точных долей (учебное представление).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отправителя и получателя; отдельная ветвь показывает ошибку при неверном ключе.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проходит путь через шифрование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симметричном шифровании один и тот же ключ используют и для шифрования, и для расшифровки. Это удобно: процесс работает быстро и подходит для больших объёмов данных, например файлов.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задача здесь — заранее договориться о ключе. Если ключ можно безопасно передать, то отправитель и получатель смогут понимать сообщения без лишних сложностей в настройке.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симметричное шифрование не стоит применять, когда ключ легко перехватить или передать невозможно. Тогда злоумышленник получит ключ и сможет расшифровать ваши сообщения так же, как и получатель.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Симметричное шифрование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асимметричном шифровании используются два ключа: открытый и закрытый. Открытый ключ можно передавать другим людям, а закрытый ключ остаётся у владельца и не должен попадать к посторонним.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Получатель публикует свой открытый ключ, а отправитель шифрует сообщение так, чтобы прочитать его мог только владелец по закрытому ключу. Благодаря этому не нужно заранее обмениваться секретом.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часто применяется в интернете, потому что он удобен для безопасного обмена данными между людьми и сервисами. Даже если канал связи перехватят, без закрытого ключа смысл останется скрытым.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Асимметричное шифрование особенно помогает там, где много пользователей. Каждый владелец имеет свою пару ключей, а общий доступ к данным организуется через открытые ключи.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Асимметричное шифрование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ключи так важны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— это секретная часть шифрования, без которой сообщение нельзя прочитать правильно. Он задает «правило» преобразования, поэтому даже при том же алгоритме разные ключи дают разные результаты.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или короткий ключ подобрать легче: вариантов меньше, и злоумышленнику проще перебрать догадки. Сильные ключи обычно содержат длинную последовательность символов или чисел, например 128 или 256 бит.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шифрование встречается в жизни школьника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и домашняя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защиты Wi‑Fi трафик может попадать к посторонним. Шифрование делает обмен данными безопаснее, чтобы устройства могли пользоваться сетью без лишнего риска для личной информации.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 HTTPS на сайтах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 HTTPS в адресе показывает, что соединение защищено. Даже пароли часто не хранятся «как есть», а переводятся в специальный формат, который сложнее использовать злоумышленникам.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 мессенджеры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в защищенных чатах передается так, что посторонним трудно прочитать сообщения. Смысл скрывается при передаче и становится доступным только адресату с правильными данными.
</a:t>
            </a:r>
            <a:endParaRPr lang="en-US" sz="1114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вводите данные на сайте магазина, шифрование помогает защитить информацию от перехвата. Это особенно важно при оплате и передаче личных сведений, которые нельзя показывать всем.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банковских сервисах шифрование используется, чтобы скрыть команды и данные во время обмена. Поэтому финансовые операции и подтверждения нельзя подменить или прочитать случайным наблюдателям.
</a:t>
            </a:r>
            <a:endParaRPr lang="en-US" sz="10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ключа и сложность подбора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большей длины дает намного больше возможных комбинаций. На практике это увеличивает время перебора и снижает вероятность успешного угадывания.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графика видно: при росте длины ключа резко растет число вариантов. Поэтому короткие ключи уязвимее, а длинные — надежнее при корректном использовании.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учебное соотношение числа вариантов ключа: 2^n (n — длина ключа в битах), актуально на 2026 год.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750" y="1587736"/>
            <a:ext cx="253250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ограничения шифрования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помогает защищать данные при передаче и хранении, но не отменяет необходимость правильных ключей и внимательного поведения пользователей. Ниже — основные достоинства и 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вывод: одно лишь шифрование не решает все. Надежность обеспечивается только при сохранности ключей и правильной связке с паролями и правилами поведения.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принципы криптографии и безопасности (обобщение).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начинается не с взлома шифра, а с слабых паролей. Если пароль легко подобрать, злоумышленнику достаточно получить доступ к аккаунту, даже когда соединение защищено.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сайты тоже опасны: они могут имитировать знакомые адреса и заставлять пользователя вводить логин и пароль. В таком случае данные попадают к атакующему, а шифрование канала не спасает от обмана.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места и угрозы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угроза — пересылка секретной информации в открытых сообщениях. Если отправить ключ или важные коды без защиты, противник получает их сразу и может прочитать данные без «угадываний».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злоумышленники не ломают шифрование напрямую, а используют манипуляции: подменяют ссылку, убеждают подтвердить действие или выманивают доступ. Поэтому важны внимательность и соблюдение базовых правил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типовой процесс входа и проверку защищенного соединения; критичный момент — поддельный сертификат, который нарушает безопасность.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вход на сайт: шаги пользователя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в истории: машина «Энигма»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Секретная переписка под шумом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Второй мировой войны для скрытой связи использовали шифровальную машину «Энигма». Одна и та же фраза могла давать разные результаты из‑за смены настроек, поэтому смысл трудно было восстановить без правильных параметров. Это напоминало игру в поиск единственно верного ключа.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«настройки» решали все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работавшая с «Энигмой», меняла параметры заранее оговоренным способом. Если настройка оказывалась известна противнику, безопасность резко падала. История показывает: шифрование важно не только в древности, но и в XX веке — когда цена ошибки становилась огромной.
</a:t>
            </a:r>
            <a:endParaRPr lang="en-US" sz="13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способы защиты сообщений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техники усложнялись и правила, и способы обмена данными. Параллельно росли скорость вычислений и устойчивость защиты к попыткам перехвата.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последовательный переход к более надежным решениям. Чем современнее протокол, тем больше сценариев, где защита становится обязательной.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эволюции криптографии и сетевой безопасности по учебным материалам (без привязки к одному набору измерений), актуально на 2026 год.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пароли и ключи отдельно и не передавайте их посторонним. Важно понимать: даже самый надежный алгоритм бессилен, если секретные данные оказались в чужих руках.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вводом данных проверяйте адрес сайта, наличие HTTPS и корректность значка безопасности. Не открывайте подозрительные ссылки и не вводите пароль на страницах, которые выглядят не так, как обычно.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ответственного использования шифрования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важных аккаунтов используйте двухфакторную проверку. Она добавляет второй шаг подтверждения, поэтому даже при утечке пароля злоумышленнику сложнее войти без дополнительного кода.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важно каждому — потому что защищает вашу цифровую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оберегает личные сообщения, файлы, покупки и вход в аккаунты. Его основа — алгоритм и ключ, а надежность зависит от длины ключа и правильного применения в повседневных действиях.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2026-05-14T10:19:20Z</dcterms:created>
  <dcterms:modified xsi:type="dcterms:W3CDTF">2026-05-14T10:19:20Z</dcterms:modified>
</cp:coreProperties>
</file>