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jpe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jpe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jpe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млекопитающие: приматы — разнообразие и значение
</a:t>
            </a:r>
            <a:endParaRPr lang="en-US" sz="328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Приматы — развитые млекопитающие с более чем 500 видами в тропиках и субтропиках.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эволюция приматов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Приматы появились около 60 миллионов лет назад, развиваясь как древесные животные с хватательными конечностями и стереоскопическим зрением. Древнейшие виды включают адаписов и дарвиниев.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приматов: подотряды и группы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 приматов делится на полуобезьян (просимии) и обезьян (антропоиды). Полуобезьяны включают лемуров, лори и долгопятов, отличающихся древним происхождением и специфическим строением.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Обезьяны разделены на широконосых, обитающих в Южной Америке, и узконосых, живущих в Африке и Азии. Каждая группа имеет особые черты и приспособления.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узконосым обезьянам относятся мартышковые, павианы, человекообразные обезьяны и человек, обладающие сложным поведением и социальными структурами.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Ареалы и среды обитания приматов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Амазонии и Африки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приматов предпочитают густые тропические леса, где находят пищу и убежище. Эти леса обеспечивают богатый растительный и животный мир, необходимый для выживания.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и полупустынные районы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приматы, например японский макак, приспособились к жизни в горной местности с холодными зимами, а другие осваивают сухие зоны с ограниченными ресурсами.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Мадагаскар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виды полуобезьян, как лемуры, населили Мадагаскар и развили особенности, отличающие их от других приматов благодаря изоляции острова.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и особенности анатомии приматов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Противопоставленный большой палец и хватательные конечности позволяют приматам уверенно хвататься за ветви, обеспечивая подвижность на деревьях.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приматов занимает значительную часть черепа, что связано с их развитым интеллектом и способностями к обучению и социальной жизни.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Ногти заменяют когти, а плоское лицо с глазами спереди дают стереоскопическое зрение, необходимое для оценки расстояния и ориентации в пространстве.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суставов и гибкость конечностей дают возможность выполнять точные движения и манипулировать предметами в окружающей среде.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262" y="1175216"/>
            <a:ext cx="488137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различных видов приматов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средней продолжительности жизни ключевых видов приматов в естественных условиях.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крупные и социально активные виды живут дольше, что связано с их образом жизни и биологией.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National Geographic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пищевые предпочтения приматов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пища горилл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Гориллы предпочитают листья, побеги и фрукты, составляющие основу их диеты. Они проводят много времени, собирая и пережёвывая растительные продукты.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Шимпанзе и мясоедство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Шимпанзе дополняют рацион фруктами и листьями, но также охотятся на мелких млекопитающих, используя орудия труда для добычи пищи.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 макаки и капуцины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Макаки и капуцины питаются как растительной, так и животной пищей — фруктами, насекомыми и мелкими животными, адаптируясь к разным условиям обитания.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Размножение, забота о потомстве и родительское поведение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приматов рождает одного детёныша, который требует длительного ухода и защиты до самостоятельного возраста.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формируют групповые социальные структуры, где другие взрослые члены помогают в воспитании и обучении молодых.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Материнская забота длится несколько лет, включая кормление, обучение и защиту от угроз окружающей среды.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структура, иерархия и жизнь в стае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и лидерство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приматов живёт в организованных группах с четкой иерархией, где лидер обеспечивает порядок и защиту. Альфа-самец или самка ответственные за социальный контроль.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связи и поведение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группах сложны и разнообразны семейные связи, включая дружбу и сотрудничество. У некоторых видов, например у мартышек, встречается матриархат с доминированием самок.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общения и сигналы у приматов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сигналы — крики, ворчание и свисты используются для предупреждения об опасности и коммуникации с сородичами.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применяют запаховые метки для обозначения территории и привлечения партнёров, укрепляя социальные связи.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помогают передавать информацию и устанавливать социальные отношения в группе, включая приветствия и просьбы.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Мимика выражает эмоциональное состояние и намерения, например улыбка сигнализирует дружелюбие, а оскал — угрозу.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распределение видов приматов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Полуобезьяны в основном живут на Мадагаскаре, а обезьяны — преимущественно в Африке и Южной Америке, что указывает на давнюю географическую изоляцию и разнообразие.
</a:t>
            </a:r>
            <a:endParaRPr lang="en-US" sz="1508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концентрация видов расположена в тропиках Южной Америки и Африки, отражая богатство этих экосистем для приматов.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 приматологии PAN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Человекообразные обезьяны: особенности и представители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человекообразным обезьянам относятся шимпанзе, гориллы, орангутаны и гиббоны, отличающиеся крупным телосложением и отсутствием хвоста.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обезьяны обладают развитым интеллектом, умеют обучаться и имитировать поведение, что свидетельствует о когнитивных способностях, близких к человеческим.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обладают способностью передвигаться на двух ногах, демонстрируя высокий уровень координации и адаптивности к разным средам.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Интеллект приматов: примеры и эксперименты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орудий шимпанзе при добыче пищи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Шимпанзе мастерски применяют палки, чтобы доставать термитов из гнёзд. Это поведение отражает их способность к решению задач и пониманию причинно-следственных связей.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Washoe: обучение языка жестов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рамках проекта шимпанзе по имени Вашо обучался языку жестов. Это открытие продемонстрировало возможность общения приматов с людьми на новом уровне.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 каки и применение простых инструментов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лабораторных экспериментах макаки научились пользоваться простыми орудиями для получения лакомств, что подтверждает их способность к обучению и адаптации.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приматов в природе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Приматы активно распространяют семена растений, способствуя восстановлению и поддержанию здоровья тропических лесов.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являются частью пищевых цепей, служат пищей для хищников, что помогает сохранять равновесие в экосистемах.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приматов способствует сохранению биоразнообразия и устойчивости природных комплексов в тропических регионах.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факторами сокращения численности служат вырубка лесов, браконьерство и нелегальная торговля животными.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60%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приматов находятся под угрозой исчезновения из-за человеческой деятельности.
</a:t>
            </a:r>
            <a:endParaRPr lang="en-US" sz="1552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МСОП (IUCN)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программы сохранения приматов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Экспериментальная программа Джейн Гудолл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30 лет программа Джейн Гудолл в Африке помогает охранять шимпанзе, исследовать их повадки и снижать конфликты с людьми.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парк Ньянгве в Руанде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охраняет редкие виды колобусов при поддержке WWF и международных организаций, способствуя сохранению их естественной среды обитания.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Реабилитация орангутанов на Борнео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реабилитации возвращают в дикую природу пострадавших орангутанов, восстанавливая их популяцию и поддерживая биологическое равновесие.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207869"/>
            <a:ext cx="4814700" cy="18055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Приматы и другие плацентарные млекопитающие: сравнение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разных групп млекопитающих по мозговому развитию, продолжительности обучения и социальной структуре.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Приматы отличаются наиболее высоким уровнем развития мозга и сложными социальными связями, что обеспечивает их адаптивность.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University of Michigan Museum of Zoology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Приматы в мифах, культуре и науке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приматов в мифах Азии и Африки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культурах Индии, Африки и Китая приматы занимают важное место в мифах, например бог Хануман в Индии символизирует силу и преданность.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приматов в научных экспериментах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животным в космосе были приматы, что позволило освоить влияние невесомости на живой организм, а также изучить основы коммуникаций.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языку жестов у шимпанзе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XIX–XX века доказали способность некоторых обезьян к пониманию и использованию языка жестов, обогащая изучение когнитивных навыков.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часть отряда приматов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принадлежит семейству гоминид и выделяется самым развитыми функциями мозга среди всех приматов.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организация и способность к творчеству отличают человека, подчеркивая его уникальное место в природе.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речь и абстрактное мышление позволяют человеку создавать сложные инструменты и культуру.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приматов для науки и общества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приматов раскрывает тайны эволюции, укрепляет понимание биологических процессов и помогает сохранить разнообразие жизни на планете.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2026-05-08T19:59:28Z</dcterms:created>
  <dcterms:modified xsi:type="dcterms:W3CDTF">2026-05-08T19:59:28Z</dcterms:modified>
</cp:coreProperties>
</file>