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треугольника: главная идея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любого треугольника сумма внутренних углов всегда 180°.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геометрии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связывает треугольники с развернутым углом, помогает изучать параллельные прямые, решать школьные задачи и уверенно работать с чертежами и измерениями.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два угла, легко найти третий: нужно вычесть их сумму из общей величины.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суммы внутренних углов треугольника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именно к этой величине всегда сводится сумма трёх внутренних углов треугольника.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и его элементы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треугольника три вершины — это точки, где встречаются его стороны. Именно в вершинах удобно отмечать углы и подписывать их буквами.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09575" y="3051094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углы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углы лежат внутри фигуры и образованы двумя сторонами. Их важно не путать с внешними углами, которые находятся снаружи.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соединяют вершины и образуют границы фигуры. Они помогают понять, где расположен каждый угол и как треугольник выглядит на чертеже.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47839" y="3051094"/>
            <a:ext cx="2648321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выделить все три внутренние угла цветными дугами, легко увидеть, что их общая величина равна 180° и относится к любому треугольнику.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сумму углов на практике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измерения и проверки результата на чертеже.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через развернутый угол
</a:t>
            </a:r>
            <a:endParaRPr lang="en-US" sz="2590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Провести прямую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вершину треугольника проводят прямую линию так, чтобы она образовала развернутый угол. Его величина всегда равна 180°, и это ключ к доказательству.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Выделить внешний угол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внутренних угла, не прилежащих к этой вершине, вместе с внешним углом образуют развернутый угол. Они заполняют всю прямую без промежутков.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Составить равенство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развернутый угол равен 180°, сумма двух внутренних углов и внешнего угла тоже равна 180°. Это фиксируется на схеме как точное равенство.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42094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вывод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внешний угол равен сумме двух удалённых внутренних, то вместе с ним все три внутренних угла треугольника дают 180°. Значит, правило доказано.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Исходный треугольник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Рассматривают треугольник и выбирают одну его вершину, через которую затем проводят вспомогательную прямую.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81038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Параллельная линия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эту вершину строят прямую, параллельную противоположной стороне треугольника.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52164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Итог на прямой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углы на прямой составляют 180°, поэтому сумма внутренних углов треугольника тоже равна 180°.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51593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Связь углов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соответственные и накрест лежащие углы, равные углам треугольника по свойствам параллельных прямых.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4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через параллельные прямые
</a:t>
            </a:r>
            <a:endParaRPr lang="en-US" sz="284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фигуры могут иметь разные наборы углов, но итог всегда один и тот же.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треугольников различного вида меняются только отдельные углы, а их сумма остаётся постоянной.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распределяются углы в разных треугольниках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7 класс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неизвестного угла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третий угол по правилу: 180° минус сумма двух известных углов.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используется одно действие: сначала складывают известные углы, затем вычитают результат из 180°.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суммы внутренних углов треугольника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угол прямой, два других всегда дополняют его до 180°. Поэтому второй острый угол находят очень быстро.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суммы внутренних углов треугольника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остаётся на два острых угла в прямоугольном треугольнике, и вместе они дают ещё 90°.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 и равносторонний треугольники
</a:t>
            </a:r>
            <a:endParaRPr lang="en-US" sz="259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 и равносторонний треугольники
</a:t>
            </a:r>
            <a:endParaRPr lang="en-US" sz="2590" dirty="0"/>
          </a:p>
        </p:txBody>
      </p:sp>
      <p:sp>
        <p:nvSpPr>
          <p:cNvPr id="10" name="Text 3"/>
          <p:cNvSpPr txBox="1"/>
          <p:nvPr/>
        </p:nvSpPr>
        <p:spPr>
          <a:xfrm>
            <a:off x="413149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равных угла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равнобедренном треугольнике углы при основании одинаковые, поэтому их удобно находить парами. Если каждый из них равен 70°, то третий угол получается 40° по правилу 180°.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05992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через сумму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убедиться в правильности ответа, достаточно сложить все три угла. 70°, 70° и 40° дают 180°, значит, вычисление верное, а форма треугольника соответствует условию.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798835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углы равны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равностороннем треугольнике все стороны одинаковые, поэтому и все внутренние углы тоже равны. Каждый угол равен 60°, а вместе они снова составляют 180°.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991679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примеры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треугольники часто используют в задачах, потому что их углы легко запоминать и проверять. Они помогают быстро находить неизвестные значения и сравнивать разные геометрические случаи.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Крыша и ферма
</a:t>
            </a:r>
            <a:pPr algn="l" indent="0" marL="0">
              <a:lnSpc>
                <a:spcPct val="90000"/>
              </a:lnSpc>
              <a:buNone/>
            </a:pPr>
            <a:r>
              <a:rPr lang="en-US" sz="438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чертежах крыш и мостовых ферм треугольники показывают прочные опорные схемы. Инженеру важно точно задать углы, чтобы конструкция была устойчивой и детали правильно соединялись между собой.
</a:t>
            </a:r>
            <a:endParaRPr lang="en-US" sz="1050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и опоры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Треугольная форма встречается в дорожных знаках, каркасах, опорах и спортивных конструкциях. Она помогает распределять нагрузку, а точные углы позволяют заранее проверить, будет ли форма собрана без перекосов.
</a:t>
            </a:r>
            <a:endParaRPr lang="en-US" sz="1014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и измерения
</a:t>
            </a:r>
            <a:pPr algn="l" indent="0" marL="0">
              <a:lnSpc>
                <a:spcPct val="90000"/>
              </a:lnSpc>
              <a:buNone/>
            </a:pPr>
            <a:r>
              <a:rPr lang="en-US" sz="428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черчении и строительных схемах это свойство используют для проверки размеров и построения деталей. Если углы треугольника согласованы, чертёж получается точным, а готовая конструкция — надёжной.
</a:t>
            </a:r>
            <a:endParaRPr lang="en-US" sz="1028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это правило в жизни
</a:t>
            </a:r>
            <a:endParaRPr lang="en-US" sz="259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углы треугольника
</a:t>
            </a:r>
            <a:pPr algn="l" indent="0" marL="0">
              <a:lnSpc>
                <a:spcPct val="90000"/>
              </a:lnSpc>
              <a:buNone/>
            </a:pPr>
            <a:r>
              <a:rPr lang="en-US" sz="99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нахождении неизвестного угла и проверке ответа
</a:t>
            </a:r>
            <a:endParaRPr lang="en-US" sz="271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аккуратном измерении результат может немного отличаться из-за неточности инструмента и толщины линий.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180° показывает правильное построение; заметное отклонение указывает на ошибку измерения или записи.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Погрешность измерения и проверка результата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геометрии, без привязки к конкретному году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внешним углом треугольника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внешним углом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угол образуется при продолжении одной стороны треугольника. Он расположен рядом с внутренним углом и помогает увидеть связь между углами одной фигуры.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угол равен сумме двух внутренних углов, не смежных с ним. Это позволяет быстро находить его значение, не измеряя все элементы треугольника отдельно.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удалённых внутренних угла равны 50° и 60°, то внешний угол равен 110°. Такой расчёт особенно удобен, когда нужно проверить решение в несколько шагов.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180°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напрямую опирается на сумму внутренних углов треугольника. Когда ученик знает одно правило, ему легче понять и другое, потому что оба результата связаны между собой.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286333"/>
            <a:ext cx="4921004" cy="17295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треугольников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основные виды треугольников и что у них общего.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вида свои признаки, но правило суммы углов одинаково для всех треугольников: 180°.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112" y="1728529"/>
            <a:ext cx="485400" cy="431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961" y="1716712"/>
            <a:ext cx="455100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149" y="3327084"/>
            <a:ext cx="341325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6961" y="3327084"/>
            <a:ext cx="45510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виды углов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внешние и внутренние углы складывают как одинаковые величины. Из-за этого ответ получается неверным, хотя достаточно внимательно определить, какие углы находятся внутри фигуры.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Неточное измерение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часто появляется при работе с транспортиром: линейка стоит не по стороне, центр смещён или считывание сделано не с той шкалы. Тогда результат заметно искажается.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180°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ученики складывают известные углы, но не используют главное правило. В итоге они не вычитают сумму из 180°, а потому не находят третий угол.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вершину и сторону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неверно подписывать углы у вершины или принимать сторону за угол. Чтобы избежать путаницы, лучше сначала отметить вершины, а потом обозначать углы.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углами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тройки углов выглядят по-разному, но проверяются одним и тем же способом: сумма должна быть 180°.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каждая комбинация даёт 180°, значит, правило работает независимо от формы треугольника и набора чисел.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с разными наборами углов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суммы углов треугольника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свойство считается фундаментальным
</a:t>
            </a:r>
            <a:endParaRPr lang="en-US" sz="2590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доказательств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треугольника служит отправной точкой для многих геометрических рассуждений. На ней строятся доказательства свойств фигур, а также решения более сложных задач.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параллельными прямыми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это правило легко понять, как работают соответственные и накрест лежащие углы. Поэтому оно помогает изучать пересечение прямых и свойства параллельных линий.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многоугольникам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поведение треугольника, проще выводить свойства четырёхугольников и других многоугольников. Многие формулы в геометрии начинаются именно с разбиения фигуры на треугольники.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42094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точного мышления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учит не только считать, но и рассуждать последовательно. Ученик проверяет данные, делает вывод и видит, как измерение связано с логикой ответа.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Треугольник: простое правило с большой силой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внутренних углов треугольника всегда равна 180°. Это помогает находить неизвестные значения, проверять построения и уверенно решать задачи по геометрии уже в 7 классе.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2026-05-29T03:01:11Z</dcterms:created>
  <dcterms:modified xsi:type="dcterms:W3CDTF">2026-05-29T03:01:11Z</dcterms:modified>
</cp:coreProperties>
</file>