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 энергетический обмен: две стороны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строит себя и получает энергию?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живому организму нужен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постоянно тратит вещества и энергию на рост, движение, деление и восстановление. Обмен веществ связывает питание, дыхание и работу органов, без него организм не может нормально развиваться и долго существовать.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синтез новых веществ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 — это создание сложных веществ из более простых. Именно так клетка строит собственные белки, липиды, углеводы и нуклеиновые кислоты, необходимые для ее роста и обновления.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идет особенно активно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интенсивно анаболизм происходит у растущего организма, а также при заживлении ран и восстановлении тканей. Поэтому он особенно важен для кожи, крови, мышц и костей.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строится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синтеза клетка использует аминокислоты, глюкозу, жирные кислоты, глицерин, воду и минеральные вещества. Эти простые соединения становятся «сырьем» для новых клеточных структур.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пластического обмена невозможны рост, развитие и замена старых клеток новыми. Он обеспечивает организм материалом для органов, тканей и всех жизненно важных структур.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как источник строительного материала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снабжает организм и энергией, и веществами для построения клеток. Разные группы питательных веществ выполняют разные, но одинаково важные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составляют углеводы, но без белков, жиров, воды, витаминов и солей нормальный обмен невозможен.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8 класс; состав групп веществ в пищевых продуктах
</a:t>
            </a:r>
            <a:endParaRPr lang="en-US" sz="9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из пищи становятся частью клетки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пищеварительной системе сложные вещества расщепляются до более простых: белки — до аминокислот, углеводы — до глюкозы, жиры — до жирных кислот и глицерина.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 кровь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Образовавшиеся вещества всасываются в кровь и разносятся по организму. Так каждая клетка получает нужные ей строительные материалы для роста, восстановления и запасания веществ.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аминокислот клетка синтезирует собственные белки, из глюкозы может образовывать гликоген, а из липидов — мембраны и жировые включения, необходимые для ее работы.
</a:t>
            </a:r>
            <a:endParaRPr lang="en-US" sz="109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цепь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не сразу становится частью клетки: сначала она переваривается, затем переносится кровью и только потом используется в синтезе новых веществ. Это непрерывный путь обмена.
</a:t>
            </a:r>
            <a:endParaRPr lang="en-US" sz="10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получение энергии из веществ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 — это расщепление сложных органических веществ с выделением энергии. В клетке чаще всего распадается глюкоза, но при необходимости используются также жиры и белки.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тратится АТФ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нужна для сокращения мышц, работы нервных клеток, переноса веществ через мембраны, деления клеток и синтеза новых молекул. Без нее клетка быстро перестает работать.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Высвобожденная энергия не используется напрямую, а запасается в молекулах АТФ. Это удобный и быстрый «энергетический носитель» клетки, который можно расходовать по мере необходимости.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клетка, тем больше ей требуется энергии. Поэтому энергетический обмен идет постоянно и обеспечивает все процессы, которые поддерживают жизнь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энергетического обмена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трех этапов распада органических веществ и образования АТФ.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5855" y="1835776"/>
            <a:ext cx="522164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пластического и энергетического обмена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различаются два процесса и почему они дополняют друг друга в клетке.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противоположны по направлению, но вместе обеспечивают жизнь клетки и 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8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15380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требует затрат энергии. АТФ, полученная в ходе энергетического обмена, помогает клетке строить белки, мембраны и другие важные структуры.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энергетического обмена нужны ферменты, а ферменты — это белки. Значит, без пластического обмена клетка не смогла бы создавать вещества, ускоряющие реакции.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процесс поддерживает другой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веществ и получение энергии не существуют отдельно. Если нарушается хотя бы один из этих процессов, страдает работа всей клетки и всего организма.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пластический и энергетический обмен связаны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рибосом и митохондрий в обмене веществ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рибосомах из аминокислот собираются белки, которые нужны клетке как строительный материал, ферменты и участники многих жизненно важных процессов.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образуют АТФ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происходит клеточное дыхание и образуется основная часть АТФ — универсального источника энергии для работы клетки.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работает как 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веществ и получение энергии происходят в одной клетке и тесно связаны между собой. Для нормальной работы нужны и рибосомы, и митохондрии.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подписать ядро, рибосомы, цитоплазму, митохондрии и мембрану. Так будет видно, где именно происходят важные этапы обмена веществ.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энергии дают питательные вещества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больше энергии на грамм, поэтому их запасы особенно важны при длительной нагрузке и между приёмами пищи.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энергетической ценности жиры заметно превосходят белки и углеводы, а последние дают одинаковое количество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биологии: 1 г углеводов — около 4 ккал, 1 г белков — около 4 ккал, 1 г жиров — около 9 ккал.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скорость обмена веществ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799006" y="18134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и подростков обмен веществ обычно быстрее, чем у взрослых, потому что организм активно растёт, формирует ткани и тратит больше энергии на развитие.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99006" y="23915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физическая активность, тем больше клеткам нужно АТФ. При регулярной нагрузке обмен ускоряется, а мышцы и сердце работают более эффективно.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99006" y="29696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холоде организму приходится тратить дополнительную энергию на сохранение тепла. Поэтому условия окружающей среды заметно влияют на общий уровень обмена веществ.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99006" y="3547724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сон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Сбалансированная пища, вода и достаточный сон поддерживают нормальную работу клеток. Однообразное питание и недосып, наоборот, замедляют обменные процессы.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99006" y="4125823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нехватка витаминов и нарушение работы органов снижают активность ферментов и ухудшают снабжение клеток веществами, поэтому работоспособность быстро падает.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основных веществ в обмене организма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вещество питания выполняет свою задачу, а вместе они обеспечивают рост, энергию и нормальную работу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жиры, витамины и вода нужны по-разному, но ни один компонент нельзя полностью заменить другим.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9380" y="2057985"/>
            <a:ext cx="318158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7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1094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в своих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при определённой температуре и кислотности среды. Если условия меняются слишком сильно, его работа ослабевает или прекращается.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Ускоряют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многократно увеличивают скорость химических процессов в клетке, поэтому вещества успевают превращаться в нужный срок, а обмен не замедляется.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для 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расщепляют пищу на более простые вещества в желудке и кишечнике, чтобы затем они могли всосаться в кровь и попасть к клеткам.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 обмене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помогают и в синтезе веществ, и в их распаде. Без них клетка не смогла бы быстро получать энергию и строить новые молекулы.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маленькие помощники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пищи к энергии и новым веществам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веществ после приёма пищи и их дальнейшее использование клетками.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растения: фабрика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свету зелёный лист использует углекислый газ и воду, чтобы создать глюкозу. Затем из неё строятся другие органические вещества, необходимые для роста и запасания энергии в клетках растения.
</a:t>
            </a:r>
            <a:endParaRPr lang="en-US" sz="1097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животного: пища как источник строительного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и человека нужные вещества поступают с пищей, а затем после переваривания попадают в клетки. Там они идут на построение тканей, образование запасов и получение энергии для работы органов.
</a:t>
            </a:r>
            <a:endParaRPr lang="en-US" sz="962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обеспечить клетку веществами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высока потребность в энергии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органы расходуют АТФ быстрее, поэтому им постоянно нужны питательные вещества и кислород для поддержания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работа или рост ткани, тем выше обмен веществ и потребность в 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теме урока; условные доли для наглядности.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особенно заметны в росте, энергии и восстановлении тканей.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белка, витаминов или воды быстро отражается на самочувствии: клетки получают меньше строительного материала, энергии и условий для нормальной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школьного курса биологии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нормальный обмен веществ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помогают клеткам получать нужные вещества, энергию и кислород без лишних перегрузок.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движение, сон и вода вместе поддерживают обмен веществ лучше, чем любая отдельная мера.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9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делает жизнь возможной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строит клетки, а энергетический даёт им АТФ. Вместе они обеспечивают рост, движение, восстановление и здоровье, поэтому забота о питании и режиме дня особенно важна.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2026-05-31T21:16:27Z</dcterms:created>
  <dcterms:modified xsi:type="dcterms:W3CDTF">2026-05-31T21:16:27Z</dcterms:modified>
</cp:coreProperties>
</file>