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Океания: материк, острова и океанические миры
</a:t>
            </a:r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Материк, тысячи островов и миры Тихого океана — в одном регионе.
</a:t>
            </a:r>
            <a:endParaRPr lang="en-US" sz="2816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 резко выделяются изолированностью, огромной ролью моря и редкой природой. Здесь соседствуют материк почти на 7,7 млн км² и разобщённые островные государства с разной историей развития.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где океан важнее границ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047" y="3059950"/>
            <a:ext cx="2766799" cy="16130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региона: Австралия, Меланезия, Микронезия и Полинезия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Новая Зеландия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региону относят материковую Австралию, Новую Зеландию и близкие по связям островные территории, которые образуют ядро политической и экономической жизни юго-западной части Тихого океана.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 занимает запад и юго-запад Тихого океана. Здесь находятся Папуа — Новая Гвинея, Соломоновы острова, Фиджи и ряд других архипелагов с очень разными природными условиями.
</a:t>
            </a:r>
            <a:endParaRPr lang="en-US" sz="1018" dirty="0"/>
          </a:p>
        </p:txBody>
      </p:sp>
      <p:sp>
        <p:nvSpPr>
          <p:cNvPr id="15" name="Text 4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Микронезия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Микронезия расположена севернее, на множестве мелких островов и атоллов. Для неё характерны малая площадь суши, удалённость поселений друг от друга и высокая зависимость от моря.
</a:t>
            </a:r>
            <a:endParaRPr lang="en-US" sz="1041" dirty="0"/>
          </a:p>
        </p:txBody>
      </p:sp>
      <p:sp>
        <p:nvSpPr>
          <p:cNvPr id="16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Полинезия охватывает центральную и восточную части океана. Её острова разбросаны на огромных пространствах, а общие черты культур и языков отражают древние морские пути заселения.
</a:t>
            </a:r>
            <a:endParaRPr lang="en-US" sz="959" dirty="0"/>
          </a:p>
        </p:txBody>
      </p:sp>
      <p:sp>
        <p:nvSpPr>
          <p:cNvPr id="17" name="Text 6"/>
          <p:cNvSpPr txBox="1"/>
          <p:nvPr/>
        </p:nvSpPr>
        <p:spPr>
          <a:xfrm>
            <a:off x="34727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Единый, но разный регион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помогает увидеть не только географию, но и различия в истории, языках, образе жизни и природных ресурсах, которые сформировали контрасты внутри Австралии и Океании.
</a:t>
            </a:r>
            <a:endParaRPr lang="en-US" sz="9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государства малы по суше, но контролируют обширные морские пространства и важные экономические зоны.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доминирует по площади, тогда как островные территории компенсируют малые размеры океаническим положением и ресурсами моря.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и национальные статистические источники; округлённые значения.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территории региона по площади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25469"/>
            <a:ext cx="3848986" cy="13641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насколько разнообразны политические формы, столицы и языковая ситуация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Океании рядом существуют крупные независимые государства и малые территории, связанные с Австралией, Новой Зеландией, Францией и США.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Округлённые справочные данные по странам и территориям региона (2023–2024).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 территории Австралии и Океании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Австралии: равнины, плоскогорья и горные системы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равнинность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материка занята равнинами, плато и засушливыми территориями. Внутренние районы Австралии во многих местах относятся к пустыням и полупустыням, поэтому население сосредоточено у побережий.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Водораздельный хребет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восточного побережья тянется Великий Водораздельный хребет. Он задерживает влажные воздушные массы, влияет на распределение осадков и делает восток заметно более освоенным, чем центр материка.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Муррей — Дарлинг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низменность связана с бассейном рек Муррей и Дарлинг. Именно здесь сформировались важные сельскохозяйственные районы, поскольку рельеф и водные ресурсы лучше подходят для хозяйственного освоения.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Улуру как 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Улуру, известный также как Айерс-Рок, — не просто природный объект, а символ древней геологической истории Австралии и важная часть её культурного наследия, особенно для коренных народов.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региона меняется от влажных тропиков до умеренных широт, поэтому контрасты между соседними территориями особенно велики.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пространстве сочетаются засушливый материк и влажные острова, а это напрямую определяет природу, земледелие и расселение.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атласы и справочные данные по среднегодовым осадкам; значения округлены.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распределение осадков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региона встречаются только здесь.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Биогеографические оценки для Австралии и Океании; обобщённые справочные данные.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материка и островов помогла сохранить виды, которых нет больше нигде: это видно и в животном мире, и среди растений.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формировалось заселение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Историко-географическая схема по археологическим и историческим данным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Аборигенные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существовали сотни аборигенных групп со своими языками, мифами и правилами родства. Это разнообразие показывает, что культурная карта материка была сложной задолго до европейского освоения.
</a:t>
            </a:r>
            <a:endParaRPr lang="en-US" sz="1317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мозаика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Папуа — Новая Гвинея входит в число самых лингвистически разнообразных стран мира: здесь насчитывается более 800 языков. Такая множественность связана с горным рельефом и изоляцией поселений.
</a:t>
            </a:r>
            <a:endParaRPr lang="en-US" sz="1303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Полинезии и Меланезии сильны традиции родства, памяти предков и передачи знаний через устные рассказы, песни и обряды. Океан здесь выступает не границей, а частью образа жизни.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землёй и морем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сообществ земля, море и община образуют единое пространство ответственности. Именно поэтому вопросы языка, права на землю и сохранения традиций остаются особенно важными и сегодня.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 языковое разнообразие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 ее последствия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порядка землепользования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освоение привело к перераспределению земель: пастбища, плантации и поселения вытесняли традиционные территории коренных народов, меняя привычный образ жизни и систему хозяйства.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населению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колонизаторами пришли болезни, к которым местные общества не имели иммунитета; это стало одной из причин резкого сокращения численности аборигенного населения и островных сообществ.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администрация изменила управление, право собственности и границы владений, а позже сформировала современные государства и зависимые территории, чья история тесно связана с имперской политикой.
</a:t>
            </a:r>
            <a:endParaRPr lang="en-US" sz="1099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XX–XXI веках усилились движения за признание исторической несправедливости, возвращение прав коренных народов и сохранение языков, священных мест и культурного наследия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сосредоточены у побережья и становятся узлами транспорта, образования и услуг; для островных стран именно столицы часто концентрируют основную инфраструктуру и рабочие места.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Австралии заметно превосходят островные центры по масштабу, а урбанизация региона идет неравномерно и тяготеет к берегам и транспортным коридорам.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национальных статистических служб и городских агломераций, 2020-е годы.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урбанизация Австралии и островной Океании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региональным обзорам экономики.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специализации стран Океании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отрасли формируют основу хозяйства разных частей региона и насколько по-разному страны используют природные и морские ресурсы.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Новая Зеландия опираются на более диверсифицированную экономику, тогда как малые островные государства сильнее зависят от внешних рынков, туризма и помощи.
</a:t>
            </a:r>
            <a:endParaRPr lang="en-US" sz="121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хозяйство Австралии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занимает ведущие позиции в мире по экспорту железной руды, угля, золота и сжиженного природного газа, поэтому горнодобывающий сектор играет ключевую роль в экономике страны.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заселённых районах развиты овцеводство, производство шерсти, а также выращивание пшеницы, ячменя и винограда; эти отрасли особенно важны для поставок на внутренний рынок и экспорт.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предприятия, фермы и города тяготеют к более влажным восточным и юго-восточным районам, где лучше обеспечены водой, транспортом и рабочей силой.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 западные районы материка слишком засушливы для интенсивного земледелия: дефицит осадков, высокие температуры и нехватка пресной воды сдерживают расширение хозяйства.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удалённых островов даже короткие перебои в портах, аэропортах или цифровых каналах быстро отражаются на поставках лекарств, продовольствия и образовательных сервисов.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региона держится на сочетании моря, авиации и цифровых линий; чем меньше и удалённее остров, тем сильнее его зависимость от внешней инфраструктуры.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урока и региональным обзорам транспорта в Тихом океане.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связанность Австралии и Океании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на материке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лесные пожары особенно опасны в жаркие и ветреные сезоны: они уничтожают растительность, жильё и пастбища, а также усиливают эрозию и потери биологического разнообразия.
</a:t>
            </a:r>
            <a:endParaRPr lang="en-US" sz="1050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 нехватка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Продолжительные засухи сокращают урожайность, обостряют конкуренцию за водные ресурсы и заставляют хозяйство сильнее зависеть от дорогих систем орошения и водохранилищ.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островов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штормы, наводнения и береговая эрозия особенно опасны для малых островных государств, где инфраструктура сосредоточена у моря и имеет мало резервных площадок для переноса.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рифам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и закисление океана ускоряют обесцвечивание кораллов, а вместе с загрязнением это ослабляет рифовые экосистемы, от которых зависят туризм, рыболовство и защита берегов.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угрозы: пожары, засухи и повышение уровня моря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Коралловый гигант у берегов Квинсленда
</a:t>
            </a:r>
            <a:pPr algn="l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тянется вдоль северо-восточного побережья Австралии на тысячи километров и состоит из множества рифов, лагун и островов. Это не просто природный объект, а целая морская система, где сосуществуют кораллы, рыбы, моллюски и морские черепахи.
</a:t>
            </a:r>
            <a:endParaRPr lang="en-US" sz="1355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риф важен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поддерживает туризм, рыболовство и научные исследования, а также служит естественным барьером, смягчающим удары волн о побережье. Его состояние напрямую связано с температурой океана, качеством воды и частотой обесцвечивания кораллов, которое становится всё более заметным.
</a:t>
            </a:r>
            <a:endParaRPr lang="en-US" sz="125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риф: природа, которую видно даже из космоса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региона объединяют усилия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общие вызовы Тихого океана приводят к сотрудничеству через региональные и международные институты.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размер территории, тип экономики и природные риски формируют разные модели развития внутри одного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более самостоятельна в ресурсах и рынках, тогда как островная Океания сильнее зависит от импорта, международной помощи и устойчивости морской среды.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региональным характеристикам стран Тихого океана.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Австралии и островной Океании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Океания: регион контрастов и взаимозависимости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 соединяют материк, тысячи островов и множество культурных миров. Их будущее зависит от бережного отношения к природе, правам коренных народов, устойчивой экономики и международной солидарности.
</a:t>
            </a:r>
            <a:endParaRPr lang="en-US" sz="22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2026-06-03T02:12:18Z</dcterms:created>
  <dcterms:modified xsi:type="dcterms:W3CDTF">2026-06-03T02:12:18Z</dcterms:modified>
</cp:coreProperties>
</file>