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основ биологического видоведения и механизмов формирования биоразнообразия.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виды и видообразование — фундамент биологического разнообразия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впервые сформировал Карл Линней в XVIII веке, положив основу систематике. Сегодня известно около 2 миллионов описанных видов, однако реальное биологическое разнообразие превышает 8 миллионов, что подтверждается интеграцией экологии и генетики.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понятия «вид» и расширение взглядов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определение вида: комплекс характеристик
</a:t>
            </a:r>
            <a:endParaRPr lang="en-US" sz="2186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проявляется в способности скрещиваться и давать плодовитое потомство, что критично для сохранения видов.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совместимость подразумевает схожесть биохимических и жизненных процессов, позволяющих успешное размножение.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организмов, объединённых морфологическими признаками, которые обеспечивают узнаваемость и отличия от других видов.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экологическая специализация отражают территориальное распределение и адаптацию к конкретным средам обитания.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вида: сравнительный анализ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критерии, применяемые для различения видов в биологии.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 дополняют друг друга, обеспечивая комплексный подход к определению и различению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систематике и биологии видов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на планете: количественные данные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официально описанные виды, многие остаются неизвестными из-за сложности исследований и обитания в труднодоступных местах.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биологического разнообразия сосредоточена в группах насекомых и растений, играющих ключевую роль в экосистемах.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FAO, IUCN и международных биоразнообразных конференций (2024)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внутри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особей, обменивающихся генами в общем ареале. Такой процесс обеспечивает устойчивость вида и потенциал для адаптации к меняющимся условиям.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изменчивость как эволюционный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наследуемых признаков внутри популяции создаёт пищу для естественного отбора, стимулируя развитие адаптаций и потенциальное формирование новых видов.
</a:t>
            </a:r>
            <a:endParaRPr lang="en-US" sz="1094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географического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разделении популяций возникают репродуктивные барьеры, способствующие формированию изолированных групп и последующему видообразованию.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основа изменчивости внутри вида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видообразования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генетических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аллелей и изменений в генах, которые могут влиять на признаки и приспособленность организмов.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изоляционных механизмов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препятствий для обмена генами между популяциями — географическая, экологическая или поведенческая изоляция.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популяциями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Дифференциация генетического состава, усиливающая репродуктивную изоляцию и приводящая к началу формирования новых видов.
</a:t>
            </a:r>
            <a:endParaRPr lang="en-US" sz="1005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промежуточных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гибридных или переходных форм, усложняющих четкую классификацию на начальных стадиях.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рождаются репродуктивные барьеры, как показано на примере саламандр в Калифорнии, где популяции эволюционируют независимо.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и география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изоляция, например, разделение популяций реками и горами, прерывает генетический обмен, что способствует накоплению различий между группами.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видообразование: экология играет роль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физической изоляции популяции могут разделиться по экологическим нишам или поведенческим особенностям, что ведёт к репродуктивной изоляции.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изменения в числе хромосом и полиплоидия способствуют появлению новых видов без географического разделения.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– пример гибридизации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возникает при скрещивании лошади и осла, сочетая черты родителей, но как правило, остаётся стерильным, демонстрируя ограниченность гибридизации в животном мире.
</a:t>
            </a:r>
            <a:endParaRPr lang="en-US" sz="1077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у растений и новые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пшеницы возникли в результате гибридизации, приводящей к жизнеспособным потомкам, способствующим быстрому появлению новых видов среди растений.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путь видообразования: реальные примеры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как механизм быстрого видообразования у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полиплоидии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— увеличение числа хромосомных наборов в клетках, характерное явление растений. Это генетическое изменение способствует быстрой генерации новых признаков, усиливая генетическую вариативность и способствуя видообразованию.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культурной пшеницы и значение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пшеница Triticum aestivum возникла в результате полиплоидизации и гибридизации двух диких видов. Такие полиплоидные растения часто репродуктивно изолированы от предковых видов, что помогает формированию новых самостоятельных видов.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— классический пример аллопатрического видообразования
</a:t>
            </a:r>
            <a:endParaRPr lang="en-US" sz="1837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на Галапагосах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предка развилось более 15 видов вьюрков, адаптированных к разным пищевым ресурсам. Форма и размер клюва варьируются в зависимости от типа пищи на каждом острове, демонстрируя эволюционную адаптацию.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экологической и географической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разделение популяций на отдельных островах вызвало их генетическую дифференциацию. Экологическая изоляция способствовала закреплению этих различий, что стало основой видообразования.
</a:t>
            </a:r>
            <a:endParaRPr lang="en-US" sz="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сроках цветения и механизмы самосовместимости обеспечили репродуктивную изоляцию между растениями. Тем самым возникли новые самостоятельные виды, эффективно сосуществующие в одной среде.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Симпатрия у растений: род Tragopogon и формирование новых видов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роде Tragopogon в США новые виды образовались без географической изоляции, благодаря гибридизации и полиплоидии. Это яркий пример симпатрического видообразования у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дивергенции видов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разнообразие клювов дарвиновых вьюрков, которое отражает приспособленность к разным типам пищи и экологическим нишам.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накоплению генетических различий, что ведет к формированию новых видов и укрепляет биологическое разнообразие.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усиливает различия между популяциями, способствуя накоплению адаптаций, которые повышают выживаемость для конкретных условий среды.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мутации как факторы ускорения видообразования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частот аллелей особенно заметны в малых популяциях, влияя на быстрое изменение генетической структуры и возможное образование новых видов.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аллели, увеличивая генетическую вариативность и предоставляя материал для естественного отбора и эволюционного процесса.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генетический дрейф и мутации ускоряют накопление наследственных изменений, усиливая эффект изоляции и способствуя возникновению новых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Изоляционные барьеры и их роль в сохранении видов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Предзиготные барьеры препятствуют скрещиванию на разных уровнях — от экологической до механической изоляции, обеспечивая невозможность формирования гибридов.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Постзиготные барьеры проявляются после оплодотворения в виде несовместимости генов потомства или его стерильности, что предотвращает объединение генетического материала разных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видов и примеры долгоживущих форм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сохраняет морфологические черты на протяжении более 360 миллионов лет, демонстрируя устойчивость видов в изменяющихся условиях.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видов обеспечивается стабилизацией наследственных признаков через негативный отбор, который устраняет отклонения от оптимальных характеристик.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долгоживущие виды, такие как галки и коалы, специализировались на определённых экологических нишах, что способствует их выживанию и устойчивости.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эволюционное значение процессов видообразования
</a:t>
            </a:r>
            <a:endParaRPr lang="en-US" sz="2093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заполняют разнообразные экологические ниши, повышая функциональную стабильность биотопов.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увеличивает биологическое разнообразие, что способствует усложнению и устойчивости экосистем.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числа опылителей усиливает сохранность цветковых растений и улучшает продуктивность сельскохозяйственных культур.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видообразование поддерживает биосферу, обеспечивая динамическое равновесие между видами и средой.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открытия в изучении видообразования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молекулярно-генетический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изучать вариации ДНК для более точного определения родственных связей и различий между популяциями и видами.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секвенирование геномов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полную картину генетической структуры, выявляет ранее неразличимые различия у морфологически сходных популяций.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Вычислительное моделирование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прогнозирования изменения генетического состава и процессов видообразования с учетом различных биологических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видов и видообразования для науки и экологии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видообразования является ключом к сохранению биологического разнообразия и адаптации экосистем в условиях глобальных изменений климата и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2026-05-10T04:14:53Z</dcterms:created>
  <dcterms:modified xsi:type="dcterms:W3CDTF">2026-05-10T04:14:53Z</dcterms:modified>
</cp:coreProperties>
</file>