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между Февральской и Октябрьской революциями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оказался в центре борьбы за власть, землю и будущее.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жили в Области Войска Донского, служили в армии и получали землю и привилегии. К 1917 году среди них были богатые хозяева, бедные казаки, фронтовики и иногородние жители с разными интересами.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донские казаки и почему их положение было особым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революция и изменение власти на Дону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органов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старой системы усилились Временное правительство, местные комитеты и советы. Они начали спорить друг с другом за право управлять областью.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неопределенности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разных органов управления делало положение все менее устойчивым. Единого руководства в области и на фронте уже не хватало.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1917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свержения монархии прежняя власть на Дону быстро ослабла. Авторитет царских чиновников и атаманов уменьшился, а люди стали ждать новых решений.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собрания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станицах и городах проходили выборы, сходы и обсуждения. Жители решали, кому доверить власть, как сохранить порядок и что делать с землей.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власти на Дону в 1917 году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политических изменений весной и летом 1917 года на Дону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Казачий круг и новые формы общественной жизни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обсуждения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Казачий круг и станичный сход помогали жителям открыто обсуждать службу, порядок и отношения с новой властью. Для многих это был привычный способ решать важные дела сообща.
</a:t>
            </a:r>
            <a:endParaRPr lang="en-US" sz="1113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 будущем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1917 года на собраниях все чаще говорили о земле, войне и правах казаков. Мнения расходились, поэтому каждое решение вызывало долгие обсуждения и споры.
</a:t>
            </a:r>
            <a:endParaRPr lang="en-US" sz="1113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голос станицы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станицах собрания стали местом, где обычные жители могли влиять на местную жизнь. Это усилило чувство участия, но одновременно сделало разногласия заметнее.
</a:t>
            </a:r>
            <a:endParaRPr lang="en-US" sz="1113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новой властью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и сходы показывали, что старая казачья традиция не исчезла. Она приспосабливалась к революции и помогала выражать позицию Дона по важным вопросам.
</a:t>
            </a:r>
            <a:endParaRPr lang="en-US" sz="11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700" y="1336325"/>
            <a:ext cx="3995000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России и Дона 1917 года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Дона в 1917 году не было единым: у каждой группы были свои ожидания, страхи и надежды.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 связан с землей: разные группы по-разному понимали справедливость и будущее Дона.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населения Дона и их интересы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сил менялось не сразу: старые структуры еще сохраняли вес, но в городах и среди солдат быстро крепли новые лидеры.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России, 1917 год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лету усиливался переход от традиционной власти к более радикальным революционным силам.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силы, влиявшие на Дон весной и летом 1917 года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Земельный вопрос как главный источник напряжения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Бедные казаки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бедные казаки считали, что земля распределена неравномерно. Они ждали более справедливых наделов и видели в революции шанс исправить старые порядки.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Иногородние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Иногородние часто работали арендаторами, батраками или наемными рабочими, но не имели равных прав на землю. Это усиливало чувство несправедливости и обиды.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Зажиточные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Состоятельные хозяйства опасались потери участков, скота и урожая. Для них земельные перемены означали риск разорения и ослабления привычного уклада жизни.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справедливости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Земельный вопрос превратился не только в спор о собственности. Он затронул представления о честности, правах человека и будущем всего донского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и усталость фронтовиков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41037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Донской областью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Возвращаясь в станицы или переписываясь с домом, фронтовики приносили новые настроения. Их усталость и недовольство усиливали общее чувство тревоги.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31432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дисциплины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лишения, нехватка снабжения и неясные приказы подрывали порядок в частях. Это отражалось не только на фронте, но и в настроениях на Дону.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21828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мира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Фронтовики все чаще думали не о наступлении, а о возвращении домой. Для многих главным стало ожидание конца войны и ясного решения от власти.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800" y="12223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части воевали на фронтах Первой мировой войны и несли тяжелые потери. Чем дольше продолжались бои, тем сильнее росла усталость и разочарование.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7125" y="1299100"/>
            <a:ext cx="4158000" cy="316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 М. Каледин и попытка сохранить порядок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 Дона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Максимович Каледин был заметной фигурой Донской области в 1917 году. Его воспринимали как человека, который ставит порядок и дисциплину выше политической сумятицы.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казачьих интересов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Каледин поддерживал сохранение особого положения Дона и стремился защитить казачьи права. Для его сторонников это означало сохранение привычного уклада и местной самостоятельности.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хаосу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споров о земле, войне и власти Каледин пытался удержать область от полного распада управления. Однако нарастающий кризис делал эту задачу все труднее.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нарастал политический раскол внутри казачества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о событиях на Дону после Февральской революции 1917 года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368707"/>
            <a:ext cx="4164900" cy="264593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России XX века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 быстро менялась обстановка на Дону в течение года.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Дону война, земля и вопрос власти столкнулись одновременно, поэтому кризис развивался особенно быстро и остро.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на Дону в 1917 году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казачьей автономии и особого пути Дона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самостоятельность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казачьих лидеров хотела, чтобы Дон сам решал свои внутренние дела. Они опасались, что общероссийская политика ослабит привычный порядок и особые права казачества.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с равенством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 в 1917 году все громче звучали требования равных прав, справедливого распределения земли и более сильной государственной власти. Поэтому идея автономии вызывала все больше споров.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позиция выросла из старого служилого уклада, когда казаки связывали землю и обязанности службы. Для многих именно традиция была главным аргументом в споре о будущем области.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выбор для Дона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Автономия казалась способом сохранить порядок, но она не снимала земельный конфликт и не отвечала на запросы бедных казаков, фронтовиков и иногородних жителей.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люди еще надеялись на порядок и свободы, но война, нехватка хлеба и споры о земле быстро усилили тревогу.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учебным материалам по истории России 1917 года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осени ожидание перемен сменилось разочарованием: доверие к Временному правительству падало, а уверенности в будущем почти не оставалось.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настроения на Дону в 1917 году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2406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станица и фронт: три разные среды Дона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быстрее росло влияние советов, рабочих организаций и партий. Здесь чаще обсуждали новости, забастовки и власть, поэтому революционные идеи распространялись заметно быстрее.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Станицы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станицах сильнее держались казачьи традиции, уважение к старшим и значение круга. Здесь важнее были порядок, земля и сохранение привычного уклада жизни.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фронте главными стали мир, снабжение и возвращение домой. Усталость от войны делала солдат и казаков особенно чувствительными к любым обещаниям скорых перемен.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Иногородние жители и социальное напряжение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напряжения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Земельный вопрос превратился не только в спор о собственности, но и в разговор о справедливости. Именно поэтому отношения между казаками и иногородними становились все острее.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правах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добивались доступа к земле и участия в жизни станиц, но казаки часто воспринимали это как угрозу своим интересам. Так росло недоверие между группами.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Неустойчивое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иногородние работали на чужой земле, снимали жилье или нанимались на сезонные работы. Их жизнь часто зависела от хозяев, урожая и местных правил.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иногородние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Иногородними называли людей, которые жили на Дону, но не принадлежали к казачьему сословию. Среди них были переселенцы, ремесленники, батраки и наемные рабочие.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из причин усиливала другие: война увеличивала недовольство, а споры о земле делали конфликт между группами еще резче.
</a:t>
            </a:r>
            <a:endParaRPr lang="en-US" sz="1296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России XX века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осени 1917 года власть на Дону ослабла сразу по нескольким направлениям, и управлять областью стало все труднее.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ослабления власти на Дону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октябрь 1917 года стал переломным моментом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о кризисе власти и борьбе за контроль на Дону осенью 1917 года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событий 1917 года для Дона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Единства не было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1917 года показали, что донское казачество не выступало как единое целое. Разные группы по-разному смотрели на землю, войну и власть, а значит, и на будущее области.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линий раскола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этот период сложились основные политические позиции, которые позже вступили в прямое противостояние. Дон становился пространством выбора между порядком, автономией и революционными переменами.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противоречий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летом усилились споры между зажиточными хозяевами, бедными казаками, фронтовиками и иногородними. Эти разногласия не исчезли, а только стали заметнее и острее.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новой эпохе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1917 года накопившиеся конфликты уже нельзя было решить обычными собраниями. Дон оказался на пороге Гражданской войны, и это стало главным итогом года.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итог: раскол, выбор и приближение Гражданской войны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 стал для Дона временем трудного выбора между традицией и переменами. Земля, война и власть раскололи казачество и приблизили область к Гражданской войне.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2026-06-01T05:24:38Z</dcterms:created>
  <dcterms:modified xsi:type="dcterms:W3CDTF">2026-06-01T05:24:38Z</dcterms:modified>
</cp:coreProperties>
</file>