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во второй половине XIX — начале XX века: путь к мировой державе
</a:t>
            </a:r>
            <a:endParaRPr lang="en-US" sz="2689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аграрной страны к индустриальной и влиятельной державе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США так быстро изменились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страна сохранила единство, получила богатые ресурсы и огромный рынок. Железные дороги связали регионы, а промышленность, города и переселение людей ускорили перемены.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Юга и отмена рабства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рабства
</a:t>
            </a:r>
            <a:pPr algn="l" indent="0" marL="0">
              <a:lnSpc>
                <a:spcPct val="115000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13-я поправка 1865 года запретила рабство на всей территории США и юридически изменила статус миллионов людей, освободив бывших рабов от прежней системы принудительного труда.
</a:t>
            </a:r>
            <a:endParaRPr lang="en-US" sz="944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14-я и 15-я поправки закрепили гражданство и право голоса для чернокожих мужчин. Это стало важным шагом, хотя на практике равенство ещё долго оставалось недостижимым.
</a:t>
            </a:r>
            <a:endParaRPr lang="en-US" sz="1021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1865–1877 годах федеральная власть пыталась перестроить Юг и защитить права освобождённых людей. Этот период сопровождался политической борьбой и сопротивлением старых порядков.
</a:t>
            </a:r>
            <a:endParaRPr lang="en-US" sz="901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 Юге
</a:t>
            </a:r>
            <a:pPr algn="l" indent="0" marL="0">
              <a:lnSpc>
                <a:spcPct val="115000"/>
              </a:lnSpc>
              <a:buNone/>
            </a:pPr>
            <a:r>
              <a:rPr lang="en-US" sz="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Реконструкции на Юге усилились сегрегация, дискриминация и насилие. Афроамериканцев лишали многих возможностей через местные законы и давление общества.
</a:t>
            </a:r>
            <a:endParaRPr lang="en-US" sz="960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Джима Кроу
</a:t>
            </a:r>
            <a:pPr algn="l" indent="0" marL="0">
              <a:lnSpc>
                <a:spcPct val="115000"/>
              </a:lnSpc>
              <a:buNone/>
            </a:pPr>
            <a:r>
              <a:rPr lang="en-US" sz="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XIX века законы Джима Кроу закрепили неравенство на десятилетия. Они разделяли людей по расовому признаку в школах, транспорте и общественной жизни.
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производства в США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новые технологии и крупные предприятия помогали быстро наращивать выпуск товаров и сырья.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1910-м годам особенно выделялись сталь, уголь и нефть: именно они сделали США промышленным лидером.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исторической статистике промышленного роста США, 1870-е — 1910-е годы
</a:t>
            </a:r>
            <a:endParaRPr lang="en-US" sz="7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Трансконтинентальная железная дорога и освоение Запада
</a:t>
            </a:r>
            <a:endParaRPr lang="en-US" sz="2107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трансконтинентальная железная дорога, завершённая в 1869 году, соединила Атлантическое и Тихоокеанское побережья и резко сократила время поездок через страну.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железным дорогам перевозили зерно, скот, уголь, руду и промышленные товары. Это сделало торговлю быстрее, дешевле и выгоднее для предпринимателей и фермеров.
</a:t>
            </a:r>
            <a:endParaRPr lang="en-US" sz="875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путей появлялись станции, посёлки и города. Железные дороги помогали людям переселяться на Запад и осваивать новые земли, пригодные для хозяйства.
</a:t>
            </a:r>
            <a:endParaRPr lang="en-US" sz="875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за землю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Запада происходило за счёт коренных народов. Их земли сокращались, а традиционный образ жизни разрушался под давлением переселенцев и государства.
</a:t>
            </a:r>
            <a:endParaRPr lang="en-US" sz="875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путей, паровоз и широкие прерии стали символами времени, когда транспорт изменил карту страны и ускорил её экономическое развитие.
</a:t>
            </a:r>
            <a:endParaRPr lang="en-US" sz="8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Фермеры, земля и конфликты на Западе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61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Гомстеды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 гомстедах обещали поселенцам землю почти бесплатно, если они будут её обрабатывать. Для многих это стало шансом начать новую жизнь на Западе.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2313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фермеры сталкивались с засухами, долгами и падением цен на зерно. Один урожай мог не покрыть расходы на семена, технику и перевозку.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020200" y="148440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тарифы и сборы делали доставку продукции дорогой. Фермеры считали, что крупные компании зарабатывают на них больше, чем сами земледельцы.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8090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Грейнджеры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грейнджеров защищало интересы сельских жителей. Его участники требовали справедливых тарифов, ограничений для монополий и большей поддержки со стороны государства.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59790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Популисты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Популисты продолжили борьбу за права фермеров и против власти корпораций. Земельный вопрос стал одним из главных социальных конфликтов эпохи.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иммиграции в США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ехал в США, почему люди покидали родину и где они чаще всего селились.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увеличила население и число рабочих, но вызвала и страх перед чужаками, поэтому власти начали вводить ограничения.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иммиграции в США, конец XIX — начало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фермы к фабрике: как США стали индустриальной страной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ресурсы, транспорт и капитал вместе ускорили промышленный рост США.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Монополии, тресты и новые миллиардеры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бизнес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особенно быстро росли нефтяные, сталелитейные, железнодорожные и финансовые компании. Они объединяли ресурсы и усиливали влияние на экономику.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1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Рокфеллер, Эндрю Карнеги и Дж. П. Морган стали символами эпохи больших капиталов. Их компании показывали, как быстро накапливалось богатство.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40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Тресты объединяли несколько предприятий под единым контролем. Это позволяло устанавливать цены, управлять выпуском товаров и вытеснять более слабых конкурентов.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41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политики и простые люди считали власть крупных компаний слишком большой. Именно поэтому вопрос контроля над корпорациями стал одной из главных тем времени.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2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 часто ограничивали выбор покупателей и влияли на рынок сильнее, чем отдельные фермеры, рабочие или мелкие предприниматели могли противостоять.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Кризисы, рост городов и социальное неравенство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годы подъёма многие семьи жили бедно, а экономические кризисы резко ухудшали положение рабочих и безработных.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фабрик шёл вместе с конфликтами и кризисами: успехи экономики распределялись между людьми очень неравномерно.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исторической статистике урбанизации, промышленного роста и забастовок в США, 1870-е — 1910-е годы
</a:t>
            </a:r>
            <a:endParaRPr lang="en-US" sz="5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движение и забастовки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1880-е: тяжёлый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и заводах рабочий день часто длился 10–12 часов и больше. Женщины и дети получали меньше, а условия труда оставались опасными и изнурительными.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1886: Хеймаркет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Чикаго забастовка и митинг на площади Хеймаркет завершились столкновениями. Это событие стало символом борьбы рабочих за права и усилило страхи перед протестами.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1892: Хомстед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у завода Карнеги в Хомстеде показал, насколько жёстким было противостояние между рабочими и владельцами предприятий. Забастовка привлекла внимание всей страны.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1894: Пуллман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Забастовка в Пуллмане подтвердила, что организованные профсоюзы становятся заметной силой. Рабочие всё чаще требовали справедливой оплаты, сокращения рабочего дня и уважения к своему труду.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новый облик американской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Чикаго, Филадельфия и Бостон быстро увеличивались за счёт промышленности, торговли и притока людей. Города становились центрами работы, жилья и новых возможностей.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городов появлялись небоскрёбы, многоэтажные дома и крупные деловые кварталы. Высокие здания стали знаком технического прогресса и дорогой городской земли.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Трамваи, метро и мосты ускоряли передвижение жителей. Городская жизнь становилась более шумной и динамичной, а расстояния между домом, работой и рынком сокращались.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Кварталы иммигрантов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приезжие селились рядом с заводами и портами, в тесных районах с плотной застройкой. Такие кварталы помогали быстрее найти работу, но часто были переполнены и бедны.
</a:t>
            </a:r>
            <a:endParaRPr lang="en-US" sz="9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социальные проблемы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Перенаселённые кварталы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создавал тесноту, нехватку жилья и скученность населения. В бедных районах люди жили в маленьких квартирах, где не хватало света, воздуха и удобств.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1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вода, мусор, пожары и антисанитария делали жизнь в рабочих кварталах трудной и опасной. Болезни распространялись быстро, особенно среди детей и пожилых людей.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40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нуждающимся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развивались благотворительные общества, школы, библиотеки и поселковые дома. Они помогали семьям получать образование, еду, медицинскую поддержку и полезные навыки.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41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крупных городах меняла быт, досуг и общение людей. Всё больше жителей зависело от общественного транспорта, фабричной работы и городских служб.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2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Джейн Аддамс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Джейн Аддамс и другие реформаторы добивались улучшения условий жизни бедных семей. Они поддерживали детей, выступали за образование и показывали, что обществу нужна социальная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Прогрессивные реформы начала XX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Прогрессисты добивались того, чтобы государство защищало людей от злоупотреблений бизнеса и решало проблемы больших городов.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затронули сразу несколько сфер жизни и усилили роль федеральной власти в экономике и обществе.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материалам темы; данные на диаграмме условные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 Рузвельт и усиление роли государства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президент
</a:t>
            </a:r>
            <a:pPr algn="l" indent="0" marL="0">
              <a:lnSpc>
                <a:spcPct val="115000"/>
              </a:lnSpc>
              <a:buNone/>
            </a:pPr>
            <a:r>
              <a:rPr lang="en-US" sz="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 Рузвельт стал президентом в 1901 году и продолжил курс на более активную роль государства. Он считал, что власть должна сдерживать слишком сильные корпорации.
</a:t>
            </a:r>
            <a:endParaRPr lang="en-US" sz="1015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бизнесом
</a:t>
            </a:r>
            <a:pPr algn="l" indent="0" marL="0">
              <a:lnSpc>
                <a:spcPct val="115000"/>
              </a:lnSpc>
              <a:buNone/>
            </a:pPr>
            <a:r>
              <a:rPr lang="en-US" sz="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Рузвельте федеральное правительство чаще вмешивалось в конфликты между рабочими и предпринимателями, а также в деятельность крупных компаний. Это помогало ограничивать злоупотребления монополий.
</a:t>
            </a:r>
            <a:endParaRPr lang="en-US" sz="824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«Большая дубинка»
</a:t>
            </a:r>
            <a:pPr algn="l" indent="0" marL="0">
              <a:lnSpc>
                <a:spcPct val="115000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внешнеполитический и политический стиль получил название курса «большой дубинки». Он означал уверенность, решительность и готовность использовать силу авторитета государства.
</a:t>
            </a:r>
            <a:endParaRPr lang="en-US" sz="947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Рузвельт поддерживал охрану природных ресурсов, создание национальных парков и заповедных территорий. Он считал, что богатства страны нужно сохранять для будущих поколений.
</a:t>
            </a:r>
            <a:endParaRPr lang="en-US" sz="927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Рузвельта показала, что федеральная власть может не только наблюдать, но и активно управлять важными процессами в экономике, труде и общественной жизни.
</a:t>
            </a:r>
            <a:endParaRPr lang="en-US" sz="10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04" y="1253430"/>
            <a:ext cx="32805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92" y="1963455"/>
            <a:ext cx="27337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713725"/>
            <a:ext cx="451200" cy="360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829" y="3423750"/>
            <a:ext cx="451200" cy="360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829" y="4134788"/>
            <a:ext cx="451200" cy="3609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 и общественные движения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избирательное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организации требовали права голоса и настаивали, что женщины должны участвовать в политической жизни наравне с мужчинами. Это движение становилось всё более заметным в начале XX века.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Активистки выступали против детского труда и добивались, чтобы дети учились, а не работали на фабриках. Они связывали защиту детства с будущим страны.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движения поддерживали школы, библиотеки и доступ к обучению для девочек и мальчиков. Образование считалось важным способом улучшить жизнь и уменьшить неравенство.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Афроамериканские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Афроамериканцы создавали объединения для защиты своих прав и противодействия дискриминации. Они стремились добиться равного отношения в гражданской и общественной жизни.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 У. Э. Б. Дюбуа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Э. Б. Дюбуа резко критиковал расовую несправедливость и требовал политического и гражданского равенства. Его идеи помогали формировать современное движение за права афроамериканцев.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1959471"/>
            <a:ext cx="3239400" cy="16482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и их интересы в США конца XIX века
</a:t>
            </a:r>
            <a:endParaRPr lang="en-US" sz="217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жили и чего добивались основные группы американского общества в эпоху быстрых перемен.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групп часто сталкивались, поэтому общество становилось более конфликтным, но и более активным в борьбе за права.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таблица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рост США и выход на мировую арену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экономическое развитие страны привело к активной внешней политике в конце XIX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наука и массовая пресса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журналы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пресса быстро распространяла новости, рекламу и рассказы о повседневной жизни. Люди всё чаще читали не только для информации, но и для развлечения.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 кино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 первые фильмы открывали новые способы видеть мир. Они делали культуру более доступной и помогали быстро распространять образы людей, городов и событий.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новые университеты, инженерные специальности и научные направления. Стране нужны были специалисты, которые могли работать на заводах, в городах и в сфере техники.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Небоскрёбы, театры, спорт и массовые развлечения стали частью жизни больших городов. Новая среда формировала более современный и разнообразный образ американского общества.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 реклама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новшества и реклама меняли способы общения, торговли и досуга. Массовая культура всё сильнее входила в повседневную жизнь людей разных слоёв.
</a:t>
            </a:r>
            <a:endParaRPr lang="en-US" sz="10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которая изменилась за полвека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США стали мощной индустриальной державой, но вместе с успехом сохранили социальные проблемы. Этот период создал основы современного американского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2026-06-01T05:03:52Z</dcterms:created>
  <dcterms:modified xsi:type="dcterms:W3CDTF">2026-06-01T05:03:52Z</dcterms:modified>
</cp:coreProperties>
</file>