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частиц. Формообразующие частицы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уточняют смысл и помогают выразить оттенки речи.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частицы важны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встречаются в разговоре, в диалогах и в литературе. Они помогают передавать вопрос, сомнение, просьбу, усиление и отрицание, а также учат точнее понимать смысл предложений.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частица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07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Служебное слово
</a:t>
            </a:r>
            <a:pPr algn="l" indent="0" marL="0">
              <a:lnSpc>
                <a:spcPct val="8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называет предмет, признак или действие. Она лишь помогает говорящему выразить отношение к сообщению и сделать высказывание точнее и выразительнее.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022495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не изменяется по родам, числам или падежам. В предложении частица не является самостоятельным членом и не отвечает на вопросы.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740633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оттенки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могут передавать вопрос, сомнение, отрицание, утверждение, ограничение или усиление. Благодаря им речь становится точнее и эмоционально выразительнее.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454312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частицы только уточняют смысл, а другие помогают образовывать форму глагола. Поэтому одна и та же группа слов выполняет разные функции.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4167981"/>
            <a:ext cx="3956400" cy="58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узнавать частицы помогает правильно разбирать предложение, не путать их с другими служебными словами и верно использовать в устной и письменной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частиц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различаются по значению и по роли в предложении. Одни передают оттенки смысла, другие помогают образовывать форму глагола.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могут и уточнять смысл, и менять грамматическую форму глагола. Поэтому разряд определяется по функции слова в конкретном предложении.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частиц по школьному курсу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 и 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увидела знакомую тетрадь и тихо сказала: «Неужели она уже нашлась?» Частица неужели передала удивление и сомнение одновременно. Без неё фраза звучала бы гораздо спокойнее и менее выразительно.
</a:t>
            </a:r>
            <a:endParaRPr lang="en-US" sz="909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показал на карту и произнёс: «Вот наш маршрут». Частица вот направила внимание на нужный предмет и сразу уточнила, о чём идёт речь. В таких случаях смысл становится наглядным даже без длинных объяснений.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поднял руку и спросил: «Ты ли это сказал?» Слово ли помогло оформить вопрос без резкой интонации. Так частицы делают реплику естественной и точной, особенно в диалоге.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вопросительные и указательные частицы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 по функции в 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частицы распределяются по разным задачам: одни выражают смысл, а другие помогают образовывать форму глагола.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выделяются особой ролью. Остальные группы чаще уточняют значение высказывания и отношение говорящего к нему.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частиц по теме «Разряды частиц».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отрицание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чаще всего просто отрицает действие, признак или состояние: не знаю, не пришёл, не высокий. Она используется очень часто и помогает прямо выразить отсутствие признака.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отрицания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 усиливает отрицание и делает его более категоричным: ни один, ни капли, ни разу. В таких сочетаниях она подчёркивает полное отсутствие чего-либо.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ни… ни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повторяющейся конструкции ни… ни частица соединяет однородные члены: ни дома, ни в школе, ни на улице. Такая форма помогает перечислить несколько отрицательных обстоятельств сразу.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путать
</a:t>
            </a:r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смысл. Если слово только отрицает сообщение, это не; если усиливает отрицание или входит в устойчивое сочетание, это ни.
</a:t>
            </a:r>
            <a:endParaRPr lang="en-US" sz="9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Усилительные и ограничительные частицы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даже, же, ведь, именно, прямо делают высказывание более выразительным. Они помогают выделить важное слово и показать уверенность, удивление или подчёркнутое утверждение.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только, лишь, исключительно, почти, всего сужают значение высказывания. Они показывают, что речь идёт об одном признаке, предмете, времени или количестве.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такие частицы делают фразу естественной и точной: «Он же пришёл», «Только сегодня», «Ведь это правда». Без них речь звучала бы суше и менее выразительно.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нужного оттенка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Усилительные и ограничительные частицы помогают автору не просто сообщить факт, а точно обозначить важность, меру или границу действия, признака и события.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частицы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разбора: от значения слова к его функции в 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особенно важны, потому что они не просто уточняют смысл, а помогают образовать форму глагола и выразить условие или побуждение.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«Разряды частиц. Формообразующие частицы».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 в этой группе рассматриваются в теме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15799" y="-150"/>
            <a:ext cx="373205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и условное наклонение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частица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помогает образовать условное наклонение и показывает действие, которое возможно только при определённом условии. Она не называет действие сама, а изменяет форму глагола.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передаёт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этой частицей говорят о желании, предположении, мечте или вежливой просьбе. Поэтому предложения звучат мягче и часто выражают не факт, а лишь возможность события.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пришёл — пришёл бы, помогла — помогла бы. Без частицы говорится о реальном действии, а с бы появляется оттенок условия, предположения или нереализованного намерения.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223922"/>
            <a:ext cx="3170700" cy="8952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и их значения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частицы не просто добавляют смысл, а помогают глаголу принять нужную форму и передать просьбу, пожелание, совет или условие.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частицы связаны с формой глагола и помогают выразить не только действие, но и отношение говорящего к нему.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«Разряды частиц. Формообразующие частицы»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в побудительных предложениях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обращение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давай и давайте часто смягчают просьбу или предложение. Вместо приказа звучит дружелюбное приглашение к совместному действию, поэтому речь становится естественнее и вежливее.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и пожелание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пусть и пускай выражают разрешение, пожелание или добрый совет. Они подходят для ситуаций, когда говорящий не требует, а допускает действие собеседника.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такие конструкции особенно удобны: давай начнём, давайте проверим, пусть войдёт. Они помогают передать живую интонацию без длинных объяснений и звучат непринуждённо.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давай, давайте обычно предполагают участие самого говорящего вместе с другими. Поэтому они часто встречаются в диалогах, обсуждениях и коллективных просьбах.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частиц в речи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разных групп встречаются в речи очень часто, но выполняют разные задачи: задают вопрос, усиливают смысл, ограничивают значение или образуют форму глагола.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группы с несколькими близкими примерами: вопросительные, усилительные и формообразующие частицы. Это показывает их широкое употребление в живой речи.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 «Разряды частиц»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4242" y="221355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992" y="2202924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9317" y="2190090"/>
            <a:ext cx="238200" cy="23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1675"/>
            <a:ext cx="8493000" cy="5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между частицами, союзами и местоимениями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54075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соединяет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связывает части предложения, как союз. Она лишь уточняет смысл, выражает вопрос, отрицание или усиление и не выступает самостоятельным членом предложения.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880350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соединяет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нужны для связи слов и предложений: они показывают отношения между частями высказывания. В отличие от частиц, союз всегда выполняет соединительную роль.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86502" y="2668725"/>
            <a:ext cx="1591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называет через замену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указывают на предмет, признак или количество и заменяют имя существительное или прилагательное. Частицы же ничего не называют, а только вносят смысловой оттенок.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частиц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союзами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частицу принимают за союз, если она стоит рядом с другими короткими словами. Проверка простая: союз связывает части речи или предложения, а частица только уточняет смысл.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местоимениями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это и вот могут казаться местоимениями, но в роли частиц они ничего не заменяют. Если слово лишь указывает или выделяет, его относят к частицам.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Неудачная проверка по вопросу
</a:t>
            </a:r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пытаются задать к частице вопрос, как к самостоятельному слову. Это ошибка: частица не является членом предложения и не отвечает на вопросы.
</a:t>
            </a:r>
            <a:endParaRPr lang="en-US" sz="963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формы глагола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образует форму глагола, его нужно считать формообразующей частицей. Особенно важно не пропустить бы, давай, давайте, пусть и пускай.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предложения с частицей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значение частицы и её роль в 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художественной и разговорной речи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разговорная интонация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репликах частицы помогают звучать естественно: ну, же, ведь, разве, вот. Они делают речь менее книжной и помогают передать обычный разговор между людьми.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эмоций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частицы помогают показать удивление, сомнение, просьбу, раздражение или радость. Даже короткая реплика с частицей может многое сказать о настроении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героя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частицы, чтобы речь персонажа была узнаваемой. По ним читатель может почувствовать, как человек говорит: мягко, резко, неуверенно или с удивлением.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без лишних слов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диалогах частицы заменяют длинные объяснения и помогают передать подтекст. Благодаря им смысл реплики становится точнее, а разговор — живее и выразительнее.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разрядам частиц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памятка помогает быстро определить разряд частицы по её значению и роли в предложении.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верно определить разряд, нужно смотреть не только на слово, но и на его смысл и функцию в предложении.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«Разряды частиц. Формообразующие частицы»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— маленькие слова с большой ролью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помогают говорить точнее, передавать чувства и строить нужные формы глагола. Если понимать их разряды, легче читать, писать и разбирать предложения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2026-05-28T09:31:26Z</dcterms:created>
  <dcterms:modified xsi:type="dcterms:W3CDTF">2026-05-28T09:31:26Z</dcterms:modified>
</cp:coreProperties>
</file>