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число уменьшается и что подсказывают слова «на» и «меньше».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«меньше на некоторое число»
</a:t>
            </a:r>
            <a:endParaRPr lang="en-US" sz="34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уменьшение встречается в задачах про игрушки, яблоки, карандаши и конфеты. Если что-то убрали, съели или отдали, число становится меньше, а задача решается вычитанием.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«на» показывает, на сколько именно уменьшилось число. Оно отвечает не на вопрос «какое число?», а на вопрос «сколько убрать?»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«на 2 меньше», значит от исходного числа нужно убрать 2. Это помогает сразу выбрать вычитание вместо сложения или сравнения.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было 9, стало на 3 меньше. Нужно убрать 3, и получится 6. Здесь слово «на» прямо подсказывает действие и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«на»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 числа убирают часть предметов, их становится меньше. Было 7 карандашей, 2 убрали — осталось 5. Это видно даже без длинных объяснений.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примеров удобно рисовать фишки, кубики, пуговицы или яблоки. Дети сразу видят, что вычитание — это простое убирание, а не волшебство.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как действие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означает, что часть предметов исчезла из набора. Нужно понять, сколько осталось после уменьшения, и выбрать вычитание.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съели, количество сразу становится меньше. В таких задачах важно найти, сколько было сначала и сколько убрали.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Подарили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подарили, их стало меньше у того, кто отдавал. Слово помогает заметить уменьшение и не перепутать действие.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Потратили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потратили, часть исчезает из запаса или денег. Это тоже знак уменьшения, поэтому в задаче нужно искать вычитание.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«Меньше на некоторое число»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на столько уменьшают число в записи 12 − 3 = 9.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показывает, что от числа что-то убрали. Здесь важно заметить, сколько убирают и сколько остается после действия.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простой задачи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число, слово-подсказку и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«меньше на 2» говорит об уменьшении на два. Значит, от числа нужно отнять 2, чтобы получить новое значение.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«Меньше на» и «меньше чем»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«меньше чем 8» описывает любое число, которое находится ниже 8. Это может быть 7, 6, 5 и даже 1.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похожи только внешне. В задаче важно читать их внимательно, чтобы не перепутать уменьшение с обычным сравнением чисел.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было 6 машинок, 2 машинки он отдал другу. Осталось 4 машинки, и это легко увидеть на картинке с игрушками.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было 8 кукол, 1 кукла отправилась в коробку. Теперь у Маши 7 кукол, потому что число стало меньше.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истории хорошо подходят для первого класса. Они знакомы детям и помогают быстро понять, что нужно вычитать.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нарисовать предметы, задача становится почти наглядной игрой. Сразу видно, что часть вещей убрали, а не прибавили.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игрушками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влево помогает не перепутать направление. Она словно говорит: «Число уменьшилось, значит идём обратно». Это очень удобно, когда нужно быстро проверить ответ.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отрезке уменьшение видно как движение назад. От 10 можно сделать 3 шага влево и получить 7. От 8 получится 6, если отойти на 2.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показывает уменьшение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вычитание, нужно к ответу прибавить то число, которое вычли. Если получится исходное число, значит решение верное и ничего не потерялось.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14 − 5 = 9. Проверяем: 9 + 5 = 14. То же самое с примером 7 − 2 = 5: 5 + 2 = 7.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помогает не ошибиться в счёте и спокойно убедиться, что число действительно стало меньше именно на указанное количество.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прочитать условие и сравнить ответ со смыслом задачи. Если стало меньше, а число выросло, значит где-то спряталась ошибка.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терять слово-подсказку «на». Если сказано «на 3 меньше», значит вычитают именно 3, а не другое число, даже если очень хочется.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вместо вычитания по привычке складывают числа. Тогда ответ получается не меньше, а больше, и задача решается неправильно.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перепутать, что было сначала, а что нужно убрать. Важно помнить: сначала называется большое число, потом — сколько уменьшили.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называют исходное количество предметов: конфет, шариков, фишек или других вещей. Это число показывает, с чего начинается история.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что-то убрали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происходит одно действие: часть предметов съели, отдали, убрали или потеряли. Именно это действие подсказывает, что нужно вычитать.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посчитали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убирания находят, сколько осталось. В таких задачах ответ получается сразу, без лишних шагов и длинных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 один шаг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не спешить: сначала читают условие, потом находят, что произошло первым, а уже затем считают, сколько предметов осталось после изменения.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истории есть несколько чисел, каждое из них нужно рассматривать по порядку. Так легче понять, какое число было начальным, а какое показывает уменьшение.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действий понятен, вычитание выполняется без путаницы. Это особенно полезно в длинных задачах, где одна маленькая ошибка может сбить весь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последовательностью действий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одной группы предметов есть разница с другой, можно поставить их рядом и посмотреть, насколько одна группа короче. Если у Коли 9 фишек, а у Вани на 2 меньше, у Вани будет 7.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увидеть не только ответ, но и саму разницу между числами. Она показывает, на сколько одно число меньше другого, и делает задачу наглядной.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предметов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условие задачи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определить, когда в задаче нужно вычитание и как найти новое, меньшее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3318" y="2757825"/>
            <a:ext cx="169650" cy="22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речь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можно сказать просто: «стало меньше». Но в математике лучше говорить точнее: «уменьшилось на 2» или «стало на 2 меньше», чтобы условие звучало ясно.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правильно записать решение и не перепутать действие. Когда фраза понятна, легче выбрать вычитание и не перескочить на сложение по ошибке.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по-математически описывать изменение числа, ему проще читать задачи и объяснять ответ. А значит, и задачка уже не кажется такой хитрой.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закрепления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 корзине лежат яблоки, потом часть из них убирают. Ребёнок считает, сколько осталось, и сразу видит, как число стало меньше. Такой сюжет легко запоминается, потому что яблоки знакомы каждому.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Шарики, которые улетают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было много шариков, а потом несколько лопнули или улетели. Оставшиеся шарики помогают понять вычитание почти без слов. Здесь удобно тренироваться: сначала посчитать, потом убрать, а потом проверить ответ.
</a:t>
            </a:r>
            <a:endParaRPr lang="en-US" sz="107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лестнице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изображать уменьшение как движение вниз по ступенькам. Сделал несколько шагов назад — и число стало меньше. Такая игра нравится детям, потому что в ней математика превращается в маленькое путешествие.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сказано, что число стало меньше на некоторое количество, это означает вычитание. Нужно убрать именно то число, которое названо в условии.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«на», «меньше», «убрали», «осталось» помогают быстро понять, какое действие выбрать. Они как маленькие дорожные знаки для математики.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проверить ответ сложением. Если сумма совпадает с тем, что было сначала, значит задача решена правильно и без сюрпризов.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узнали, что «меньше на некоторое число» означает вычитание. Теперь можно смелее решать задачи про игрушки, конфеты и другие знакомые предметы, внимательно читая условие и проверяя ответ.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Молодцы, вы справились!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2026-05-20T12:03:41Z</dcterms:created>
  <dcterms:modified xsi:type="dcterms:W3CDTF">2026-05-20T12:03:41Z</dcterms:modified>
</cp:coreProperties>
</file>