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Как размножаются животные?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гарантирует продолжение жизни и разнообразие на нашей планете.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биологией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важнейший процесс в природе, позволяющий животным сохранить свой вид. Например, рыбы откладывают икру, птицы несут яйца, а млекопитающие рождают живых детёнышей. Влияние внешних условий определяет выбор способа размножения у разных видов.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способ, когда новое животное формируется без участия половых клеток, на основе одной особи. Например, амёбы делятся, а гидры образуют почки, быстро увеличивая численность.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быстрый старт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процессе участвуют две особи, передающие генетические признаки потомству. Такой способ обеспечивает разнообразие и адаптацию к окружающей среде, что характерно для большинства 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путь к разнообразию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особенности и примеры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размножения происходит без слияния половых клеток, создавая генетически идентичных потомков. К примеру, гидра размножается почкованием, образуя новые особи на теле родителя.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разрываются пополам, каждая часть становится самостоятельным организмом. Это позволяет быстро увеличивать численность популяции в благоприятных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морские звёзды, способны восстанавливать органы и из кусочка восстанавливаться полностью, что дополняет механизм бесполого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ключевые характеристики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соединения яйцеклетки и сперматозоида, что приводит к появлению уникального потомства с наследственными признаками обоих родителей.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Гермафродиты, например дождевые черви, обладают одновременно мужскими и женскими половыми клетками, что даёт им гибкие возможности воспроизведения.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адаптации к изменяющимся условиям среды за счёт разнообразия генетического материала потомства.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 большинства животных, включая насекомых, рыб, земноводных и млекопитающих, обеспечивая генетическое многообразие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животных,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бесполого и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даёт потомство, но потомки идентичны родителю. Половое — медленнее, но разнообразие генетическое выше.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размножение, а половое — лучшую приспособляемость через разнообразие.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рыбы?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 в воду, где происходит внешнее оплодотворение самцом. Самка лосося способна отложить до 30 тысяч икринок за один нерест.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икринок происходит вне организма родителей. Много икринок съедается хищниками, поэтому выживает лишь малая часть потомства.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рыб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Сомы строят специальные гнёзда для икры и охраняют их от хищников, обеспечивая более высокую выживаемость потомства. Самцы активно патрулируют территорию и прогоняют угрозы.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потомства сомами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окуня оберегают икру, непрерывно её вспрыскивая движением плавников, чтобы предотвратить развитие грибков и обеспечить кислородом. Это увеличивает шансы на выживание молодых рыб.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икринок окунями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земноводных: пример лягушки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икринок вылупляются головастики — водные личинки, которые постепенно проходят метаморфоз, превращаясь во взрослых лягушек, приспособленных к жизни на суше.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откладывают икру в пресной воде, где оплодотворение происходит вне организма. Икра развивается в воде, безопасной для личинок, но доступной для многих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пресмыкающихся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яиц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с кожистой или твёрдой скорлупой на суше, подбирая укромные места для кладки, где потомство защищено от врагов и неблагоприятных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Яйцеживорождение у змей и ящериц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и ящерицы практикуют яйцеживорождение, когда яйца развиваются внутри матери, а на свет появляются полностью сформированные малыши, готовые к самостоятельной жизни.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откладывание яиц и забота о птенцах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из веток, травы и перьев, обеспечивая безопасность яиц с твёрдой скорлупой. Эта структура защищает яйца от непогоды и хищников, создавая благоприятные условия для высиживания и развития птенцов.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твёрдая скорлупа яиц как надёжная защита потомства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откладывает самое крупное яйцо весом до 1,5 кг, а совы кормят и защищают птенцов преимущественно ночью. Такие особенности показывают разнообразие и адаптацию птиц к условиям окружающей среды.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родительской заботы у разных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38439"/>
            <a:ext cx="4663800" cy="16666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яиц разных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яиц трёх видов: курицы, крокодила и черепахи. Размер, срок инкубации и количество яиц в кладке различаются и связаны с особенностями их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количество яиц зависят от вида и стратегии размножения животных.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млекопитающих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коровы внутри тела развивается один плод, который рождается достаточно крупным и жизнеспособным. После рождения телёнок получает молоко матери, что обеспечивает ему питание и защиту на ранних этапах жизни.
</a:t>
            </a:r>
            <a:endParaRPr lang="en-US" sz="866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телёнок — результат длительной беременности коровы
</a:t>
            </a:r>
            <a:endParaRPr lang="en-US" sz="1013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помёте хомяков может быть до 12 детёнышей одновременно, что позволяет быстро увеличивать численность. Молодые питаются материнским молоком и растут быстро, готовясь к самостоятельной жизни.
</a:t>
            </a:r>
            <a:endParaRPr lang="en-US" sz="894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детёнышей у хомяков для быстрого увеличения популяции
</a:t>
            </a:r>
            <a:endParaRPr lang="en-US" sz="9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млекопитающие — уникальное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и утконос — редкие представители млекопитающих, откладывающие яйца вместо живорождения. Этот способ характерен лишь для них среди остальных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Вылупившиеся детёныши питаются молоком, выделяемым через железы на коже, так как у этих животных отсутствуют соски. Яйца имеют мягкую скорлупу, что отличает их от яиц птиц.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 — этапы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от яйца до взрослой особи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01862"/>
            <a:ext cx="4339200" cy="15506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вынашивания и взросления у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сроки беременности или инкубации и период до самостоятельности у мыши, лошади и курицы. Эти показатели отражают образ жизни и скорость развития каждого вида.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развития животных связана с особенностями образа жизни и размножения.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биология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заботы о потомстве в животном мире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Слонята остаются с матерью на несколько лет, а волки учат детёнышей охоте в стае. Такая забота обеспечивает выживаемость и обучение молодых особей жизненно важным навыкам.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забота у млекопитающих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рыб и рептилий защита потомства минимальна. Новорожденные быстро становятся самостоятельными, поскольку среда требует немедленной адаптации и выживания.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защита у рыб и рептилий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насекомых: рекорды численности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пчёл способна ежедневно откладывать до 2000 яиц, что обеспечивает быстрое пополнение улья. Это рекорд по численности потомства среди многих насекомых.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Пчелиная матка — заводчица тысяч потомков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насекомых проходит через стадии яйца, личинки, куколки и взрослой особи. Каждая стадия значительно отличается по форме и функциям организма.
</a:t>
            </a:r>
            <a:endParaRPr lang="en-US" sz="98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бабочек и жуков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стрекоз развиваются в воде в течение многих месяцев, прежде чем превратиться во взрослое насекомое с крыльями. Этот длительный этап помогает стрекозам освоить разные экологические ниши.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водное развитие личинок стрекоз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способы размножения: клоны и партеногенез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самки комодских варанов способны воспроизводить потомство без участия самцов. Это позволяет поддерживать численность вида при дефиците партнёров.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комодских варанов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размножаются почкованием, формируя генетически идентичных потомков — клонов. Такой способ эффективен при стабильных условиях и отсутствии партнёров для полового размножения.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клонов у пресноводных гид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методов размножения в животном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отражает адаптации животных к различным условиям среды и эволюционные стратегии. Это обеспечивает выживание видов и их успешное распространение по планете.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2026-05-08T12:39:33Z</dcterms:created>
  <dcterms:modified xsi:type="dcterms:W3CDTF">2026-05-08T12:39:33Z</dcterms:modified>
</cp:coreProperties>
</file>