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мутационная изменчивость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ключ к биологическому разнообразию и эволюционным процессам.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«мутация» был введён Хуго де Фризом в начале XX века. Исследования Моргана и открытие структуры ДНК стали фундаментом для изучения наследственных изменений в генах.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мутаций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формируются новые аллели, которые обеспечивают исход для адаптации и эволюции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— это изменения в генетическом материале, затрагивающие последовательность нуклеотидов ДНК или РНК.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могут быть как спонтанными, возникая естественным образом, так и индуцированными под влиянием различных факторов.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мутационной изменчивости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по уровню проявления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точечные изменения в нуклеотидах ДНК, которые могут изменить отдельные аминокислоты в белках и повлиять на функции клеток.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структурные перестройки в хромосомах, такие как делеции, дупликации, инверсии и транслокации, меняющие количество генетического материала.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изменением числа хромосом в клетках, включая полиплоидию и анеуплоидию. Пример — синдром Дауна, обусловленный дополнительной 21-й хромосомой.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 для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мутации не оказывают значимого влияния на жизнеспособность и встречаются чаще всего в природе.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вызывают генетические заболевания, нарушая нормальное функционирование клеток и органов.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улучшают адаптацию и повышают шансы выживания в определённых условиях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изменение окраски глаз дрозофилы, серповидноклеточная анемия, устойчивость бактерий к антибиотикам.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70935"/>
            <a:ext cx="4152000" cy="18763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представлена таблица с характеристиками основных типов мутаций, их примерами и частотой появления.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встречаются наиболее часто и часто имеют умеренные эффекты, тогда как геномные мутации — редки, но вызывают серьёзные нарушения.
</a:t>
            </a:r>
            <a:endParaRPr lang="en-US" sz="113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мутаций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копирования ДНК могут происходить замены оснований, вставки или удаления, приводящие к изменениям в генетическом коде. Эти ошибки часто остаются необнаруженными до деления клеток.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репликации ДНК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Физические, химические и биологические агенты могут вызывать повреждения структуры ДНК, усиливая вероятность ошибок и мутаций в клетках.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мутагенов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системах репарации ДНК приводят к накоплению мутаций, так как дефекты не исправляются вовремя, увеличивая генетическую нестабильность.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репарационных систем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мутаций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по происхождению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воздействие химикатов и вирусов, которые изменяют генетический материал.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химическими и биологическими агентами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ультрафиолет вызывают мутации через повреждение структуры ДНК.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физическими факторами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без внешних воздействий, обусловлены ошибками при репликации ДНК.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(спонтанные)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генетики растений и животных, 2020-2023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мутации появляются в десятки раз чаще при мутагенном воздействии, чем спонтанные.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мутагенов значительно повышает вероятность возникновения мутаций в различных организмах.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спонтанных и индуцированных мутаций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химических и биологических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— это разнообразные соединения, способные изменять ДНК напрямую или через алкилирование. Биологические мутагены включают вирусы и бактерии, способные вызвать мутации при внедрении в геном хозяина.
</a:t>
            </a:r>
            <a:endParaRPr lang="en-US" sz="1262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физического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 включают ионизирующее излучение (рентгеновские и гамма-лучи) и ультрафиолетовое излучение, которые повреждают молекулы ДНК, вызывая разрывы и изменения в структуре.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генетическое разнообразие, которое является сырьем для естественного отбора и позволяет видам приспосабливаться к изменениям среды.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и вариации, возникшие в результате мутаций, способствуют появлению новых форм жизни, рас и пород через микроэволюционные процессы.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макроуровне мутации способствуют образованию новых родов и семейств, а также вымиранию менее приспособленных видов, формируя долгосрочную эволюционную динамику.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заболевания, вызванные мутациями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влияние мутации на функцию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вызывается мутацией в гене CFTR, приводящей к нарушению работы клеточных каналов. Это заболевание сопровождается накоплением густой слизи в легких и других органах, что снижает качество жизни пациента.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Фенилкетонурия: нарушение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мутация в ферментном гене вызывает нарушение превращения фенилаланина, что ведет к накоплению токсинов и задержке развития. Ранняя диагностика и диета позволяют снизить тяжесть заболевания.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нарушение свертываемости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приводят к недостатку свертывающих факторов, вызывая склонность к кровотечениям. Заболевание передается по наследству, требует постоянного медицинского контроля и терапии.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Эпидемиологические исследования, 2010-2022 гг.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большинство наследственных болезней связано с точечными мутациями, вызывающими изменение структуры белков.
</a:t>
            </a:r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генных мутаций указывает на их значимость для диагностики и разработки методов лечения наследственных заболеваний.
</a:t>
            </a:r>
            <a:endParaRPr lang="en-US" sz="123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частоты генетических заболеваний у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мутации способствуют выживанию в неблагоприятных условиях, позволяя видам развивать защитные и устойчивые признаки.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бактерии, приобретающие устойчивость к антибиотикам, что обеспечивает их выживаемость в условиях медицинского воздействия.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 вредителям сорта пшеницы и изменение окраски у промышленной бабочки демонстрируют роль мутаций в естественном и искусственном отборе.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адаптация организмов к среде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химического мутагенеза выведены сорта, такие как Саратовская 29, обладающие повышенной устойчивостью к болезням и улучшенной урожайностью, что повышает эффективность производства.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сельскохозяйственных культур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применяются для генетического модифицирования животных и клеточных линий, что позволяет изучать патогенез и тестировать методы лечения в контролируемых условиях.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человеческих заболеваний в лаборатории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индуцированных мутаций сокращает время получения новых сортов и пород с желаемыми признаками, стимулируя развитие сельского хозяйства и биотехнологий.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селекционных программ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мутаций в селекции и биотехнологии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20527"/>
            <a:ext cx="4152000" cy="22032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исследования, 2021-2023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значимые случаи, когда мутации способствовали улучшению адаптации и продуктивности у различных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мутации могут приводить к значительным достижениям в эволюции и сельском хозяйстве.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мутаций с положительным эффектом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выявления мутаций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точно определить локализацию мутаций и их природу в геноме человека, животных и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 эффективно обнаруживает мутации в целевых генах, что важно для диагностики и научных исследований.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и модельные организмы, такие как мыши и дрозофила, используются для изучения биологических эффектов мутаций на уровне всего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Биоинформатические технологии обеспечивают анализ больших массивов данных, ускоряя идентификацию мутаций и понимание их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терапии, такие как CRISPR, развиваются для коррекции мутаций, а профилактика включает уменьшение воздействия мутагенных факторов в окружающей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скрининг выявляет носителей мутаций, позволяя прогнозировать и предотвращать наследственные болезни ещё на этапе планирования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диагностика, включая амниоцентез и неинвазивные тесты, даёт возможность определить риск заболеваний у плода с высокой точностью.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лечение мутационно обусловленных заболеваний
</a:t>
            </a:r>
            <a:endParaRPr lang="en-US" sz="191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мутационной изменчивости
</a:t>
            </a:r>
            <a:endParaRPr lang="en-US" sz="2065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биоэтика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ДНК зародышевых клеток вызывает дебаты о допустимости вмешательства в наследственный материал и возможных последствиях для будущих поколений.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генетическую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конфиденциальности и доступность данных о генах — важные аспекты, которые влияют на социальное восприятие и применение генетических исследований.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ограничения на генную инженерию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вводят правила, направленные на предотвращение злоупотреблений и обеспечение безопасного использования технологий редактирования генов.
</a:t>
            </a:r>
            <a:endParaRPr lang="en-US" sz="10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мутационной изменчивости в биологии и медицине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— фундамент биологического развития, обеспечивающий эволюцию, прогресс медицины и биотехнологии, а также требующий этического осмысления и контроля.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2026-05-09T23:15:17Z</dcterms:created>
  <dcterms:modified xsi:type="dcterms:W3CDTF">2026-05-09T23:15:17Z</dcterms:modified>
</cp:coreProperties>
</file>