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основы наследственности и изменчивости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информацию, гены передают признаки, а изменчивость создаёт разнообразие жизни.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биологии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сходство поколений и устойчивость вида, а изменчивость делает возможными различия, отбор, селекцию и эволюцию. Вместе они объясняют признаки, болезни и приспособленность организмов к среде.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44" y="1691000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819" y="1691000"/>
            <a:ext cx="14887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14460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хранится наследственная информация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эукариот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клеток эукариот основная часть наследственной информации сосредоточена в ядре, где ДНК входит в состав хромосом и обеспечивает передачу признаков при делении клеток.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хромосом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соматических клетках человека содержится диплоидный набор из 46 хромосом, а в половых клетках — гаплоидный набор из 23 хромосом, что важно для сохранения вида.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ДНК расположена в цитоплазме в области нуклеоида и может дополняться плазмидами. Это позволяет хранить и передавать наследственную информацию без оформленного ядра.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наследственного материала делает возможными рост, обновление тканей, размножение и передачу признаков потомству, то есть поддерживает непрерывность жизни и индивидуальное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молекула ДНК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образована двумя антипараллельными цепями нуклеотидов, закрученными в устойчивую двойную спираль. Такое строение удобно для хранения информации и её точного копирования.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нуклеотида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нуклеотид включает дезоксирибозу, остаток фосфорной кислоты и одно из четырёх оснований: аденин, тимин, гуанин или цитозин. Последовательность этих элементов и образует код наследственности.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соединяются строго по правилу: аденин — с тимином, гуанин — с цитозином. Благодаря комплементарности новая цепь может быть достроена по матрице исходной без потери информации.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информации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порядок нуклеотидов в ДНК задаёт наследственную программу клетки. Он определяет, какие молекулы будут синтезированы, а значит, какие признаки проявятся у 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и РНК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представлена несколькими функциональными типами: мРНК переносит сведения, тРНК доставляет аминокислоты, рРНК входит в состав рибосом и участвует в сборке белка.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более стабильна и лучше подходит для хранения информации, а РНК специализирована на её передаче и реализации.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биологии; сравнительные признаки молекул нуклеиновых кислот.
</a:t>
            </a:r>
            <a:endParaRPr lang="en-US" sz="10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ген, аллель и геном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это участок ДНК, в котором записана информация о структуре РНК или белка. Через работу гена формируется конкретный признак организма.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варианты одного и того же гена. Они определяют различия в проявлении признака и могут по-разному сочетаться у потомков.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Геномом называют всю наследственную информацию организма. У человека он представлен набором хромосом, а в гаплоидных клетках каждая хромосома присутствует в единственном числе.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понятий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составляют основу генома, а их комбинации в хромосомах определяют индивидуальные особенности, наследование признаков и разнообразие организмов внутри одного вида.
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ДНК к признаку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наследственная информация реализуется в клетке через синтез белка.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2205667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399" y="2216293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776" y="2192833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кариотип человека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ДНК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состоят из ДНК и белков-гистонов, которые помогают компактно упаковать наследственный материал и сделать его доступным для точного распределения при делении клетки.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 перед делением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хромосомы удваиваются и становятся хорошо различимыми в световой микроскоп. Это связано с тем, что каждая из них состоит из двух сестринских хроматид.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 человека включает 22 пары аутосом и одну пару половых хромосом. У женщин обычно XX, у мужчин — XY, что определяет пол организма.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или строения хромосом может привести к наследственным синдромам и тяжёлым нарушениям развития, поскольку затрагивает работу множества генов одновременно.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мейоз: главное различие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два типа деления клеток решают разные биологические задачи: сохранение наследственности и образование новых сочетаний признаков.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исходный набор хромосом, а мейоз уменьшает его вдвое и создаёт условия для наследственной изменчивости.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по теме деления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митоз сохраняет наследственную информацию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ДНК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митозом происходит репликация ДНК. Каждая хромосома становится двуххроматидной, что подготавливает клетку к точному распределению наследственного материала.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митоза сестринские хроматиды расходятся к противоположным полюсам клетки. В результате каждая будущая клетка получает одинаковый набор хромосом.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деления образуются две генетически идентичные дочерние клетки. Это обеспечивает рост организма, обновление тканей, заживление повреждений и бесполое размножение у ряда видов.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 комбинативная изменчивость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деления подряд
</a:t>
            </a:r>
            <a:pPr algn="l" indent="0" marL="0">
              <a:lnSpc>
                <a:spcPct val="80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включает два последовательных деления, но удвоение ДНК происходит только один раз перед началом процесса. В результате из одной исходной клетки образуются четыре гаплоидные клетки с уменьшенным набором хромосом.
</a:t>
            </a:r>
            <a:endParaRPr lang="en-US" sz="923" dirty="0"/>
          </a:p>
        </p:txBody>
      </p:sp>
      <p:sp>
        <p:nvSpPr>
          <p:cNvPr id="11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в профазе I
</a:t>
            </a:r>
            <a:pPr algn="l" indent="0" marL="0">
              <a:lnSpc>
                <a:spcPct val="8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профазе I гомологичные хромосомы сближаются и обмениваются участками. Такой обмен создает новые сочетания аллелей в одной хромосоме и повышает разнообразие будущих гамет.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
</a:t>
            </a:r>
            <a:pPr algn="l" indent="0" marL="0">
              <a:lnSpc>
                <a:spcPct val="80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метафазе I и анафазе I пары гомологичных хромосом располагаются и расходятся случайно. Поэтому материнские и отцовские хромосомы комбинируются по-разному, формируя множество вариантов наследственного набора.
</a:t>
            </a:r>
            <a:endParaRPr lang="en-US" sz="880" dirty="0"/>
          </a:p>
        </p:txBody>
      </p:sp>
      <p:sp>
        <p:nvSpPr>
          <p:cNvPr id="13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вида
</a:t>
            </a:r>
            <a:pPr algn="l" indent="0" marL="0">
              <a:lnSpc>
                <a:spcPct val="80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одновременно сохраняет постоянство числа хромосом после оплодотворения и делает потомство генетически непохожим на родителей. Именно поэтому он лежит в основе наследственной изменчивости и эволюции.
</a:t>
            </a:r>
            <a:endParaRPr lang="en-US" sz="88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наследственной и ненаследственной изменчивости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наследственные изменения связаны прежде всего с комбинативными и мутационными механизмами, тогда как модификации отражают влияние среды без изменения ДНК.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наиболее часто связана с образованием новых сочетаний аллелей, а мутации создают новые варианты наследственного материала.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 изменения генетического материала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изменяется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затрагивает последовательность ДНК и может проявиться на уровне одного гена, участка хромосомы или всего набора хромосом. Именно поэтому последствия мутаций бывают очень разными.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возникают спонтанно при копировании ДНК или под действием мутагенов. К ним относят ионизирующее излучение, ультрафиолет, некоторые химические вещества и вирусы, нарушающие работу генетического аппарата.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последствия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мутаций не влияет на организм, другие снижают жизнеспособность или вызывают болезни. Реже встречаются полезные изменения, которые могут дать преимущество в определенных условиях среды.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эволюции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мутации создают новые наследственные варианты, с которыми затем работает естественный отбор. Без них не возникало бы устойчивого генетического разнообразия внутри популяций.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Серповидноклеточная анемия
</a:t>
            </a:r>
            <a:pPr algn="l" indent="0" marL="0">
              <a:lnSpc>
                <a:spcPct val="100000"/>
              </a:lnSpc>
              <a:buNone/>
            </a:pPr>
            <a:r>
              <a:rPr lang="en-US" sz="8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заболевании нарушается структура гемоглобина, и эритроциты приобретают необычную форму. Из-за этого ухудшается перенос кислорода, а организм испытывает постоянную нагрузку. Пример наглядно показывает, как одна мутация способна изменить весь ход обмена веществ.
</a:t>
            </a:r>
            <a:endParaRPr lang="en-US" sz="808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и гемофилия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фенилкетонурии нарушается обмен аминокислоты фенилаланина, поэтому без своевременного контроля страдает развитие нервной системы. При гемофилии изменяется механизм свертывания крови, и даже небольшие травмы могут быть опасны. Оба случая демонстрируют связь гена и признака.
</a:t>
            </a:r>
            <a:endParaRPr lang="en-US" sz="802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один ген
</a:t>
            </a:r>
            <a:pPr algn="l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замены одного нуклеотида, чтобы изменился смысл всей генетической инструкции. Тогда клетка начинает синтезировать белок с иными свойствами, а это отражается на работе органа или системы органов. Такие изменения особенно заметны при наследственных заболеваниях.
</a:t>
            </a:r>
            <a:endParaRPr lang="en-US" sz="813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мутации и наследственные болезни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и геномные нарушения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Перестройки хромосом
</a:t>
            </a:r>
            <a:pPr algn="l" indent="0" marL="0">
              <a:lnSpc>
                <a:spcPct val="80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изменяют строение отдельных участков хромосомы. К ним относят делецию, дупликацию, инверсию и транслокацию, которые могут нарушать работу генов и порядок их взаимодействия.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хромосом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связаны не со строением, а с количеством хромосом. Они проявляются как моносомия, трисомия или полиплоидия и обычно существенно влияют на развитие организма.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 человека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известный пример — синдром Дауна, связанный с трисомией 21-й хромосомы. Дополнительная хромосома нарушает нормальное развитие и отражается на работе многих органов и систем.
</a:t>
            </a:r>
            <a:endParaRPr lang="en-US" sz="950" dirty="0"/>
          </a:p>
        </p:txBody>
      </p:sp>
      <p:sp>
        <p:nvSpPr>
          <p:cNvPr id="13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последствия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нарушения часто снижают жизнеспособность, вызывают особенности внешности и задержку развития. Степень проявления зависит от того, какие именно гены или хромосомы затронуты.
</a:t>
            </a:r>
            <a:endParaRPr lang="en-US" sz="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и норма реакции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генотип может по-разному проявляться в разных условиях. Реакция признака ограничена рамками, которые задаются наследственной программой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влияет на выраженность признака, но не меняет ДНК. Поэтому модификации обратимы и не передаются потомству.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44" y="1691000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44" y="169100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14460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и синтез белка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Триплетный код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записана тройками нуклеотидов. Каждый кодон задает одну аминокислоту либо сигнал завершения синтеза, поэтому последовательность мРНК определяет структуру будущего белка.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рибосомы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движется вдоль мРНК и поочередно считывает кодоны. Она собирает аминокислоты в строгом порядке, превращая запись в цепь, из которой затем формируется белок.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тРНК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тРНК доставляют к рибосоме нужные аминокислоты и узнают кодоны с помощью антикодонов. Благодаря этому процесс трансляции идет точно и без лишних перестановок.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белка к 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синтеза полипептид сворачивается в пространственную структуру и начинает выполнять свою функцию. Если в коде или сборке возникает ошибка, меняются свойства клетки и проявление признака.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наследственности и изменчивости с жизнью организма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информация реализуется в признаках и становится основой индивидуальных различий, отбора и эволюции.
</a:t>
            </a:r>
            <a:endParaRPr lang="en-US" sz="952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темы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основные термины и показывает, как они связаны с наследственностью и изменчивостью.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опирается на ДНК и ее копирование, а изменчивость возникает через мейоз, мутации и воздействие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основа жизни и разнообразия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 имеют общую материальную основу: ДНК, гены, хромосомы и клеточные процессы. Именно они сохраняют преемственность жизни, создают различия и делают возможной эволюцию.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2026-06-01T20:19:36Z</dcterms:created>
  <dcterms:modified xsi:type="dcterms:W3CDTF">2026-06-01T20:19:36Z</dcterms:modified>
</cp:coreProperties>
</file>