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Многочлены в алгебре: как записывать и преобразовывать выражения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многочлены: от записи до полезных преобразований.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Многочлены: язык алгебры для формул и задач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Многочлены помогают кратко записывать выражения, упрощать вычисления и решать уравнения. В 7 классе они становятся основой для работы с формулами, геометрическими задачами и текстовыми условиями, где важна точная и удобная запись.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многочлен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10986" y="119105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 — это выражение из нескольких одночленов, соединённых знаками «+» или «−». Каждый его член читается отдельно, но вместе они образуют одну запись.
</a:t>
            </a:r>
            <a:endParaRPr lang="en-US" sz="1325" dirty="0"/>
          </a:p>
        </p:txBody>
      </p:sp>
      <p:sp>
        <p:nvSpPr>
          <p:cNvPr id="11" name="Text 3"/>
          <p:cNvSpPr txBox="1"/>
          <p:nvPr/>
        </p:nvSpPr>
        <p:spPr>
          <a:xfrm>
            <a:off x="510986" y="2127276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3x² − 2x + 5 три члена: 3x², −2x и 5. По ним легко увидеть, какие части содержат буквы, а какие записаны только числом.
</a:t>
            </a:r>
            <a:endParaRPr lang="en-US" sz="1325" dirty="0"/>
          </a:p>
        </p:txBody>
      </p:sp>
      <p:sp>
        <p:nvSpPr>
          <p:cNvPr id="12" name="Text 4"/>
          <p:cNvSpPr txBox="1"/>
          <p:nvPr/>
        </p:nvSpPr>
        <p:spPr>
          <a:xfrm>
            <a:off x="510986" y="3063501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перед буквенной частью называется коэффициентом. Оно показывает, сколько таких одночленов берётся, например в 3x² коэффициент равен 3.
</a:t>
            </a:r>
            <a:endParaRPr lang="en-US" sz="1325" dirty="0"/>
          </a:p>
        </p:txBody>
      </p:sp>
      <p:sp>
        <p:nvSpPr>
          <p:cNvPr id="13" name="Text 5"/>
          <p:cNvSpPr txBox="1"/>
          <p:nvPr/>
        </p:nvSpPr>
        <p:spPr>
          <a:xfrm>
            <a:off x="510986" y="399971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член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без буквы называют свободным членом. Оно не зависит от переменной и в многочлене играет роль отдельного числового слагаемого.
</a:t>
            </a:r>
            <a:endParaRPr lang="en-US" sz="132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850965"/>
            <a:ext cx="4782600" cy="20888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многочлена и их признаки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записи можно быстро определить, к какой части многочлена относится каждый элемент.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сразу показывает, где коэффициент, степень и свободный член, а подобные члены легко распознать по одинаковой буквенной части.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Формулировки и примеры из школьного курса алгебры 7 класса
</a:t>
            </a:r>
            <a:endParaRPr lang="en-US" sz="8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многочлена определяется по старшему члену. Запись по убыванию степеней помогает быстрее сравнивать выражения и не пропускать важные слагаемые.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записи многочлена из условия задания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наибольшую степень в примере 5x⁴ − 3x² + x − 8.
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многочленов по числу членов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каждого вида зависит только от количества слагаемых в записи. Это удобно: достаточно посчитать члены, чтобы правильно назвать выражение.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членов напрямую определяет вид многочлена, поэтому классификация получается простой и быстрой.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 классификация из школьного курса алгебры
</a:t>
            </a:r>
            <a:endParaRPr lang="en-US" sz="8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650" y="1126104"/>
            <a:ext cx="3971400" cy="3758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члены: как их узнать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41750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только форму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буквенная часть отличается хотя бы по степени, члены уже не считаются подобными. Например, x и x² нельзя складывать как одинаковые.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280825" y="370905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Коэффициенты можно менять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подобных членов складывают или вычитают только коэффициенты, а буквенная часть остаётся прежней. Это и делает преобразование выражений удобным и быстрым.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280825" y="112595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буквенная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члены имеют одинаковые буквы и одинаковые степени, например 3x² и −5x². Именно поэтому их можно объединять в одно слагаемое.
</a:t>
            </a:r>
            <a:endParaRPr lang="en-US" sz="13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привести подобные слагаемые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 примеру 4a − 2a + 7 − 3 = 2a + 4.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 вычитание многочленов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5325" y="2322210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сложении многочлены просто записывают вместе и затем приводят подобные слагаемые. В ответе сохраняются те же буквенные части, а меняются только коэффициенты.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442518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вычитании важно раскрыть скобки и изменить знаки у всех членов второго многочлена. После этого выражение удобно привести к стандартному виду.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4609711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со скобками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(2x + 3) + (x − 5) = 3x − 2. Сначала объединяются одинаковые члены, затем вычисляются числа, и получается краткий ответ.
</a:t>
            </a:r>
            <a:endParaRPr lang="en-US" sz="1122" dirty="0"/>
          </a:p>
        </p:txBody>
      </p:sp>
      <p:sp>
        <p:nvSpPr>
          <p:cNvPr id="13" name="Text 5"/>
          <p:cNvSpPr txBox="1"/>
          <p:nvPr/>
        </p:nvSpPr>
        <p:spPr>
          <a:xfrm>
            <a:off x="6776902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(4a − 1) − (a + 6) = 3a − 7. Ошибки чаще всего возникают именно из-за минуса перед скобками, поэтому знаки нужно проверять особенно внимательно.
</a:t>
            </a:r>
            <a:endParaRPr lang="en-US" sz="11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400" y="3119279"/>
            <a:ext cx="8593200" cy="1745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одночлена на многочлен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242097" y="1583079"/>
            <a:ext cx="2649000" cy="13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Коэффициенты и буквы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перемножают числа, затем буквенные части с показателями степени. Так, в примере 3(x² − 2x + 1) получается 3x² − 6x + 3.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6214199" y="1583079"/>
            <a:ext cx="2649000" cy="13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каждое слагаемое умножено на один и тот же множитель, запись после раскрытия скобок становится длиннее, но остаётся логичной и полной.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1583079"/>
            <a:ext cx="2649000" cy="13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Распределительное свойство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 умножают на каждый член многочлена отдельно. Это позволяет раскрыть скобки без пропусков и не потерять ни одно слагаемое.
</a:t>
            </a:r>
            <a:endParaRPr lang="en-US" sz="13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запись при умножении многочленов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перемножения скобок число членов обычно растёт, потому что каждый член первого многочлена умножается на каждый член второго.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часто делает выражение длиннее, поэтому затем полезно приводить подобные члены и записывать ответ в стандартном виде.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пример: (x + 2) (x + 3) = x² + 5x + 6
</a:t>
            </a:r>
            <a:endParaRPr lang="en-US" sz="8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775" y="2266178"/>
            <a:ext cx="227850" cy="260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6724" y="2266175"/>
            <a:ext cx="227850" cy="26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9672" y="2262229"/>
            <a:ext cx="227850" cy="26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сокращённого умножения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75071" y="2255827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суммы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(a + b)² помогает сразу получить три слагаемых: квадрат первого числа, удвоенное произведение и квадрат второго числа. Это ускоряет вычисления и уменьшает число ошибок.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8017" y="2255827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разности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(a − b)² похожа на квадрат суммы, но средний член имеет минус. Формула удобна, когда нужно раскрыть скобки без полного перемножения каждого члена.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80962" y="2251890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квадратов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(a − b) (a + b) = a² − b² особенно полезна, когда в выражении встречаются одинаковые скобки с разными знаками. Она быстро сокращает вычисления.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244826"/>
            <a:ext cx="4782600" cy="13011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применения формул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узнаваемый шаблон формулы помогает быстро раскрывать скобки и получать ответ без длинных вычислений.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формула имеет свой точный шаблон, поэтому её можно применять сразу, не выполняя полное перемножение скобок.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сокращённого умножения, алгебра 7 класса
</a:t>
            </a:r>
            <a:endParaRPr lang="en-US" sz="8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2275" y="1126637"/>
            <a:ext cx="4691700" cy="3757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Нахождение значения многочлена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10976" y="1351350"/>
            <a:ext cx="34617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Подставить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вместо буквы записывают заданное значение и внимательно сохраняют скобки, степени и порядок действий. Это помогает избежать лишних ошибок уже на первом шаге.
</a:t>
            </a:r>
            <a:endParaRPr lang="en-US" sz="1225" dirty="0"/>
          </a:p>
        </p:txBody>
      </p:sp>
      <p:sp>
        <p:nvSpPr>
          <p:cNvPr id="11" name="Text 3"/>
          <p:cNvSpPr txBox="1"/>
          <p:nvPr/>
        </p:nvSpPr>
        <p:spPr>
          <a:xfrm>
            <a:off x="510976" y="2487951"/>
            <a:ext cx="34617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Вычислить по порядку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отдельно находят степени, умножение и только после этого выполняют сложение и вычитание. Так выражение считается аккуратно и без пропуска промежуточных действий.
</a:t>
            </a:r>
            <a:endParaRPr lang="en-US" sz="1225" dirty="0"/>
          </a:p>
        </p:txBody>
      </p:sp>
      <p:sp>
        <p:nvSpPr>
          <p:cNvPr id="12" name="Text 4"/>
          <p:cNvSpPr txBox="1"/>
          <p:nvPr/>
        </p:nvSpPr>
        <p:spPr>
          <a:xfrm>
            <a:off x="510976" y="3624550"/>
            <a:ext cx="34617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полезно ещё раз пересчитать каждую часть выражения и сравнить ответ с ожидаемым значением. Такой способ особенно удобен в задачах с числами и формулами.
</a:t>
            </a:r>
            <a:endParaRPr lang="en-US" sz="122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многочлена по шагам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получить краткую и правильную запись выражения.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многочленов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как модель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стороны прямоугольника равны x + 2 и x + 5, его площадь можно записать как произведение (x + 2) (x + 5). Такая запись показывает, как геометрическая фигура превращается в алгебраическое выражение. После раскрытия скобок получается x² + 7x + 10.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фигуры — части многочлена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Разделив прямоугольник на меньшие прямоугольники, удобно увидеть каждый член итоговой формулы отдельно. Площадь одной части даёт x², две другие — слагаемые 5x и 2x, а маленький прямоугольник — число 10. Так становится понятен смысл преобразования.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 и геометрия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помогает не просто вычислить ответ, а понять, откуда он берётся. В школьных задачах он делает формулы наглядными и позволяет быстро проверить, правильно ли раскрыты скобки и не потерян ли ни один член.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многочленами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появляются при работе со знаком «минус» и при переносе членов после раскрытия скобок.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Внимательная проверка каждого члена и каждого знака помогает заметно снизить число ошибок.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типичным школьным ошибкам
</a:t>
            </a:r>
            <a:endParaRPr lang="en-US" sz="8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925" y="1797831"/>
            <a:ext cx="36840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1800" y="1797831"/>
            <a:ext cx="368400" cy="36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0725" y="1797831"/>
            <a:ext cx="276300" cy="36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9450" y="1828191"/>
            <a:ext cx="384600" cy="3076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многочлены встречаются в жизни и в задачах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Многочлены помогают записывать площади прямоугольников, квадратов и составных фигур. Через алгебраическую запись легче увидеть, как связаны стороны и площадь, а затем упростить вычисления.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53697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движение многочлены используются для записи пути, скорости и времени. Они позволяют заменить длинное словесное условие короткой формулой и аккуратно выполнить расчёт.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6569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Текстовые задачи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условие описано словами, многочлен помогает перевести его в математическую запись. После этого проще раскрыть скобки, привести подобные слагаемые и найти ответ.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99441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Упражнения по алгебре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многочлены особенно часто встречаются в заданиях на раскрытие скобок и упрощение выражений. Эти упражнения учат работать со знаками, коэффициентами и степенями.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26795"/>
            <a:ext cx="4782600" cy="17372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 действиям с многочленами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правила помогают быстро выбрать нужный способ преобразования и не потерять знаки, коэффициенты или степени.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проверять каждый знак и каждый коэффициент, можно избежать большинства ошибок при преобразовании выражений.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 7 класса: действия с многочленами
</a:t>
            </a:r>
            <a:endParaRPr lang="en-US" sz="8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Многочлены — важная основа алгебры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Многочлены помогают записывать выражения кратко и удобно, а умение работать с ними нужно на всём курсе алгебры. Освоив правила, легче решать уравнения, задачи и геометрические упражнения.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2026-05-29T23:56:50Z</dcterms:created>
  <dcterms:modified xsi:type="dcterms:W3CDTF">2026-05-29T23:56:50Z</dcterms:modified>
</cp:coreProperties>
</file>