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 как переломный момент в литературе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вернула литературе свободу, память и общественный голос.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советский литературный порядок заметно ослаб: официальный канон расходился с реальным опытом, а журналы и издательства начали осторожно расширять границы допустимого. На поверхность вернулись тексты, долго скрытые от 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 расширение читательского пространства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прежде запрещённых произведений стала символом новой эпохи: в печати появились тексты, существовавшие только в самиздате, зарубежных изданиях или читательской памяти.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— «Новый мир», «Октябрь», «Знамя», «Дружба народов» — превратились в главные площадки литературного спора, где обсуждали не только эстетику, но и историческую правду.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получил доступ к темам ГУЛАГа, коллективизации, войны, эмиграции и внутренней несвободы, а литература стала пространством общественного самоосмысления.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«возвращённой»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точную статистику, а общую динамику заметности публикаций и читательского отклика в конце десятилетия.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подъём приходится на 1988–1990 годы: именно тогда возвращённые тексты стали массовым культурным событием.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литературной периодики и издательской динамики 1986–1991 годов; точные сводные данные по всем изданиям не унифицированы.
</a:t>
            </a:r>
            <a:endParaRPr lang="en-US" sz="7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9" y="1512284"/>
            <a:ext cx="694913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запрещённых имён и текстов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вернули в литературу масштабную тему лагерного опыта и поставили вопрос о цене исторического молчания, личной ответственности и праве на прямое свидетельство.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Шаламова показала предельную жестокость системы через сдержанную, почти документальную интонацию, усиливая ощущение нравственного испытания человека.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Платонов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их текстов расширило границы советского канона: литература обрела сложный язык иронии, метафизического сомнения и критики обезличенной реальности.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Мандельштам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поэзия и проза утвердили ценность внутренней свободы, культурной памяти и художественной честности, которые в конце 1980-х стали особенно востребованы.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мера правды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этих авторов помогает увидеть, как художественный текст соединяет нравственный выбор, историческую память и конфликт между официальной риторикой и жизнью.
</a:t>
            </a:r>
            <a:endParaRPr lang="en-US" sz="9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процесс конца 1980-х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политические перемены последовательно перестраивали литературную систему, журнальную среду и ожидания читателя.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за новым номером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киоска и в библиотеке собирались читатели, которые ждали не просто журнал, а событие. Один выпуск мог стать предметом споров в семьях, школах и на работе, потому что публикация воспринималась как публичное признание ранее скрытой правды.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трибуна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мир», «Октябрь», «Знамя» и «Дружба народов» печатали тексты, о которых спорили на уровне гражданской позиции. Обложка, крупная публикация и редакционная подборка создавали ощущение, что литература снова говорит от имени общества.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страницы к разговору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проза, деревенские тексты и острые публикации о моральном распаде системы мгновенно выходили за пределы литературной среды. Их обсуждали как свидетельство времени, а не только как художественное произведение.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как центр литературной жизни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правда о репрессиях и лагерной 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Солженицына и лагерная проза Шаламова стали ключевыми источниками для понимания того, как литература фиксирует опыт насилия, страха и уничтоженной человеческой судьбы.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важны не только темой, но и способом говорения: сухая документальность, предельная точность детали и отсутствие риторики усиливают доверие к свидетельству.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репрессии связываются с исторической памятью, вопросом о цене молчания и с тем, как личная биография становится частью общей трагедии.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конца 1980-х возвращает не только события, но и язык памяти: она учит различать официальную версию прошлого и живое человеческое свидетельство.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сдвиги в литературе конца 1980-х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ключевые темы и их художественное значение.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перестала быть только идеологическим инструментом: она стала пространством разговора о прошлом, ответственности и цене исторической правды.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конца 1980-х по материалам периодики и школьного литературоведческого канона.
</a:t>
            </a:r>
            <a:endParaRPr lang="en-US" sz="7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и нравственный кризис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уже утвердила тему ответственности человека перед землёй, памятью и родом. Её авторы показывали, что разрушение традиционного уклада означает и нравственные потери.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Распутина, Астафьева, Абрамова и Белова усиливается мотив распада привычного мира. Экологические, исторические и этические проблемы звучат как единый кризис человеческого выбора.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увидеть конфликт между личной совестью, государственной логикой и утратой корней. Для старшеклассников они особенно важны как разговор о цене безразличия и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жанры литературного обновления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тексты часто сочетали художественный рассказ с прямым нравственным высказыванием и публицистической остротой.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Доминировали формы, позволяющие говорить о травматическом опыте и общественной правде без идеологической маски.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оценка по публикациям и литературной дискуссии конца 1980-х годов.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конца 1980-х: память, свобода, личная интонация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усилила исповедальность: личный опыт, сомнение и внутренняя свобода стали важнее декларативной риторики, а интонация — более доверительной и напряжённой.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всё чаще обращались к исторической вине, памяти о насилии и культурной преемственности, связывая судьбу отдельного человека с судьбой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 оставался голос поэтов, для которых слово было формой нравственного выбора; читатель ожидал не украшения речи, а честного разговора.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десятилетия закрепил интерес к разрыву поколений и поиску подлинного слова, способного удержать сложность времени без упрощения и лозунгов.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писатель в новой культурной ситуации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авторитет больше не задавался только официальным статусом: писатель становился публичным собеседником, а текст — поводом для открытого спора о прошлом и настоящем.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перестал быть пассивным потребителем печати: очереди за журналами, обсуждения в библиотеках и на встречах с авторами сделали чтение формой гражданского участия.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цензурной системы к литературному плюрализму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перемен в литературе конца 1980-х: от жёсткой нормы к множеству авторских и исторических позиций.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62" y="1300556"/>
            <a:ext cx="351038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письма и эксперимент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свидетельства и личные истории начинают работать как самостоятельный художественный материал, усиливая доверие читателя к изображаемой реальности.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цитатность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из фрагментов, чужих голосов и разнородных источников, что помогает показать разорванность эпохи и спорность любой единственной версии.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публицистичность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интонация позволяет говорить о общественных противоречиях прямо, без сглаживания, соединяя литературную выразительность с критикой действительности.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В. П. Аксёнова, Т. Н. Толстой и Л. С. Петрушевской демонстрировала интерес к смешению частной судьбы, символа и ощущения распада прежнего мира.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события 1987–1990 годов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журнальная публикация стала не только способом печати, но и механизмом общественного обсуждения литературных перемен.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пришёлся на 1989 год, когда литературный процесс окончательно вышел за рамки узкопрофессиональной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литературной жизни конца 1980-х; условная схема динамики по этапам 1987–1990 годов.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разоблачение мифа о войне, труде и «светлом будущем» стало одной из центральных задач прозы и публицистики.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литературных событий 1987–1990 годов.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занял период, за который литература особенно резко пересмотрела советские идеологические формулы.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процессов в СССР и Восточной Европе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культурное обновление конца 1980-х затронуло весь социалистический мир, хотя в каждой стране шло по-своему.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литература становилась пространством общественного самоопределения и выхода за пределы официальной версии действительности.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литературно-исторических процессов конца 1980-х в СССР и странах Восточной Европы.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литературной эпохи конца 1980-х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вернула себе право говорить о запретных темах — репрессиях, войне, исторической вине и личной ответственности — без обязательной идеологической оглядки.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получил доступ к разным типам правды: документальной, художественной, семейной и памяти, а вместе с ним — привычку к самостоятельной оценке текста.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подготовил литературу 1990-х, где сосуществовали разные школы, жанры и мировоззрения, а единого обязательного центра уже не существовало.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когда литература снова стала разговором о правде
</a:t>
            </a:r>
            <a:endParaRPr lang="en-US" sz="3377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изменил не только круг читаемых текстов, но и саму роль литературы: она вновь стала формой общественного мышления, где свобода слова, память и нравственный выбор приобрели особую цену.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2026-05-20T04:33:14Z</dcterms:created>
  <dcterms:modified xsi:type="dcterms:W3CDTF">2026-05-20T04:33:14Z</dcterms:modified>
</cp:coreProperties>
</file>