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грамотность: деньги и привычки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Деньги, выбор и привычки, которые помогают ими управлять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 повседневных решениях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сопровождают почти каждое решение: от булочки в школе до оплаты онлайн-покупки. Если понимать доходы, расходы и свои приоритеты, проще избегать лишних трат, долгов и обмана.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509925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недели у школьника осталось 500 рублей, но к пятнице их уже не было. Перекусы, игра и доставка незаметно съели почти весь запас.
</a:t>
            </a:r>
            <a:endParaRPr lang="en-US" sz="1496" dirty="0"/>
          </a:p>
        </p:txBody>
      </p:sp>
      <p:sp>
        <p:nvSpPr>
          <p:cNvPr id="10" name="Text 2"/>
          <p:cNvSpPr txBox="1"/>
          <p:nvPr/>
        </p:nvSpPr>
        <p:spPr>
          <a:xfrm>
            <a:off x="509925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исчезает сумма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ситуация знакома многим: деньги уходят не одним большим платежом, а множеством мелких покупок. Именно поэтому важно видеть все траты целиком.
</a:t>
            </a:r>
            <a:endParaRPr lang="en-US" sz="1415" dirty="0"/>
          </a:p>
        </p:txBody>
      </p:sp>
      <p:sp>
        <p:nvSpPr>
          <p:cNvPr id="11" name="Text 3"/>
          <p:cNvSpPr txBox="1"/>
          <p:nvPr/>
        </p:nvSpPr>
        <p:spPr>
          <a:xfrm>
            <a:off x="509925" y="3691614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будем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мы разберём, откуда берутся деньги и почему их нужно считать. Это поможет понять, как связаны доход, расход и личный план.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01100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со 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поговорим о накоплениях, процентах и инфляции. Эти темы показывают, почему деньги нужно не только тратить, но и сохранять с умом.
</a:t>
            </a:r>
            <a:endParaRPr lang="en-US" sz="1453" dirty="0"/>
          </a:p>
        </p:txBody>
      </p:sp>
      <p:sp>
        <p:nvSpPr>
          <p:cNvPr id="13" name="Text 5"/>
          <p:cNvSpPr txBox="1"/>
          <p:nvPr/>
        </p:nvSpPr>
        <p:spPr>
          <a:xfrm>
            <a:off x="4801100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часть — долг и безопасность. Они помогают понять, как не попасть в неприятную ситуацию из-за спешки или доверчивости.
</a:t>
            </a:r>
            <a:endParaRPr lang="en-US" sz="1425" dirty="0"/>
          </a:p>
        </p:txBody>
      </p:sp>
      <p:sp>
        <p:nvSpPr>
          <p:cNvPr id="14" name="Text 6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исчезают деньги?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деньги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деньги появились как удобный способ обмена. За них можно получить товар или услугу, не подбирая, кому именно нужен твой предмет.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помогают сравнивать стоимость. Когда у вещей есть цена, легче выбрать между вариантами и понять, на что хватит имеющейся суммы.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можно сохранить на потом. Это делает их полезными не только для покупок сейчас, но и для планов, подарков и накоплений.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стоимость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вещь может казаться выгодной или ненужной в зависимости от ситуации. Для одного школьный блокнот важен, для другого — просто запасная покупка.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тоже влияет на решение. Иногда более дорогая вещь служит дольше, и тогда её покупка оказывается разумнее дешёвого варианта.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цифра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показывает, сколько нужно заплатить. Но полезность вещи зависит не только от стоимости, а ещё и от того, насколько она нужна именно сейчас.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Осознанная покупка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тетради, ручки или рюкзак, легче понять, где важна экономия, а где лучше выбрать более надёжный вариант. Так развивается осознанный выбор.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бартера к деньгам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деньги упростили обмен и сделали цены понятнее.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деньги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Наличные удобно держать в руках: купюры и монеты сразу показывают, сколько осталось. Но их легко потратить, если не считать деньги заранее.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Банковская карта удобна в магазине и в интернете. Она ускоряет оплату, но требует аккуратности с PIN-кодом и чужими устройствами.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помогают быстро отправить деньги семье и друзьям. При этом важно проверять получателя и не сообщать коды и пароли.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нужны для нормальной жизни и учёбы: еда, одежда, проезд, школьные принадлежности. Без них сложно обходиться каждый день, поэтому их обычно ставят в приоритет.
</a:t>
            </a:r>
            <a:endParaRPr lang="en-US" sz="1419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приятно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Желания делают жизнь приятнее, но без них можно прожить: сладости, новый чехол, лишняя игра или доставка. Их удобно откладывать, если бюджета мало.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покупка может меняться по важности. Например, тетрадь к уроку — потребность, а ещё одна яркая тетрадь про запас — уже желание.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сортировать траты на две группы, легче принимать решения. Тогда видно, что купить сначала, а что можно перенести на потом.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нужное от желаемого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дохода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бывают разными по размеру и по времени получения. Поэтому полезно записывать их отдельно, чтобы видеть регулярные и разовые поступления.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доходы приходят одинаково часто, поэтому их удобно планировать по неделям и месяцам.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источников дохода подростка и семьи.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уходят деньги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траты становятся заметными, если записывать их отдельно по категориям.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денег уходит на развлечения, но обязательные расходы тоже занимают значимую часть.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распределения расходов школьника на неделю, составлено для учебной иллюстрации.
</a:t>
            </a:r>
            <a:endParaRPr lang="en-US" sz="12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бюджета начинается, когда доходы и расходы совпадают. Тогда деньги не заканчиваются раньше времени, а у тебя остаётся выбор: тратить, копить или безопасно отложить.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личного бюджета: доходы − расходы = остаток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граница, где доходы и расходы равны.
</a:t>
            </a:r>
            <a:endParaRPr lang="en-US" sz="5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простыми словами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Бюджет помогает заранее выделить деньги на обязательное и не тратить весь остаток сразу. Даже небольшой резерв делает план спокойнее и устойчивее.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половины бюджета уходит на обязательные нужды, а накопления работают только тогда, когда их планируют заранее.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структуры бюджета для подростка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копилки к покупке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планирования накоплений для личной цели.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и рост копилки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96998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проценты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показывают, какая часть от общей суммы прибавляется или выплачивается. Если откладывать каждый раз маленький процент, копилка растёт заметнее, чем при случайных пополнениях.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96998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работает сложный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простом проценте прибавка считается от начальной суммы. При сложном проценте новая прибавка уже начисляется и на старую сумму, поэтому рост ускоряется со временем.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96998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копилки важно не только сколько отложено сегодня, но и как долго деньги остаются в ней. Время делает даже небольшие регулярные взносы более заметными.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деньги со временем дешевеют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не всегда заметна сразу, но постепенно меняет покупательную способность денег. Поэтому полезно сравнивать цены и планировать покупки заранее, особенно если цель — накопить.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выросли по всем трём позициям, значит на ту же сумму сегодня можно купить меньше, чем раньше.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пример для урока финансовой грамотности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Кредит, рассрочка и условия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кредит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 помогает получить нужную вещь сейчас, но потом придётся вернуть не только сумму, но и возможную переплату. Поэтому важно заранее понимать полный размер обязательства.
</a:t>
            </a:r>
            <a:endParaRPr lang="en-US" sz="1336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рассрочке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Рассрочка кажется проще, потому что платёж делится на части. Но нужно проверять, нет ли скрытых комиссий, штрафов и изменения цены при просрочке.
</a:t>
            </a:r>
            <a:endParaRPr lang="en-US" sz="1446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выбором полезно сравнить цену в магазине, срок выплат и сумму, которую придётся отдавать каждый месяц. Иногда «удобно сейчас» оказывается дороже позже.
</a:t>
            </a:r>
            <a:endParaRPr lang="en-US" sz="1393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лучше подождать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денег на покупку не хватает, лучший вопрос — можно ли подождать и накопить. Это часто безопаснее, чем брать обязательство без уверенного плана возврата.
</a:t>
            </a:r>
            <a:endParaRPr lang="en-US" sz="13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долг превращается в риск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необходимость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оцени, нужен ли долг вообще. Если покупка не срочная, лучше выбрать накопление: так ты не зависишь от сроков и неожиданных платежей.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 нагрузку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посмотри, из чего будут складываться выплаты. Важно, чтобы ежемесячный платёж не мешал учебе, карманным расходам и обычной жизни.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 просрочек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пропустить платёж, долг может быстро стать дороже из-за штрафов и дополнительных начислений. Один небольшой сбой иногда тянет за собой новые проблемы.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Имей план возврата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правило простое: занимай только тогда, когда точно знаешь, откуда вернёшь деньги. Понятный план снижает риск и сохраняет свободу выбора.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222047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846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191027"/>
            <a:ext cx="310200" cy="310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налоги помогают всем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образование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складываются в общий бюджет страны и помогают финансировать школы, где учатся дети, а также программы, которыми пользуются все жители.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транспорт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счёт налогов поддерживаются дороги, транспорт и городская инфраструктура. Это делает передвижение безопаснее и удобнее для тысяч людей каждый день.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безопасность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помогают оплачивать больницы, службы безопасности и другие общие нужды. По отдельности это слишком дорого, а вместе становится возможным для 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бюджет на 1000 рублей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задача: распределить 1000 рублей между обязательными и необязательными расходами.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работают, когда есть привычки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грамотность начинается с простых привычек: считать деньги, откладывать на цель и проверять условия платежей. Тогда деньги помогают выбирать, а не управляют твоими решениями.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2026-07-25T18:15:18Z</dcterms:created>
  <dcterms:modified xsi:type="dcterms:W3CDTF">2026-07-25T18:15:18Z</dcterms:modified>
</cp:coreProperties>
</file>