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вклад белорусского народа в Победу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роли белорусского народа в Победе над нацизмом во Второй мировой войне.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 начале Великой Отечественной войны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1941 года началась Великая Отечественная война. Беларусь оказалась под немецкой оккупацией с июля, став ареной жестоких боёв и массового террора оккупантов, что вызвало ответное движение сопротивления.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партизанского движения в Беларуси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1941 и 1944 годами в Беларуси действовало свыше 1 200 партизанских отрядов. Их численность превысила 374 000 человек, вместе составляя около 10% населения страны.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активны были отряды в Витебской, Могилёвской и Минской областях. Такое широкое охват территории выделяет белорусское движение среди европейских партизанских сопротивлений.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партизан в срыв планов противника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Диверсионные действия замедляли снабжение нацистских войск и ослабляли их боеспособность на восточном фронте.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государственный архив, 1945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не только атаковали войска, но и разрушали ключевые объекты врага, существенно снижая эффективность немецкой армии.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участников движения сопротивления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партизанских рядах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выполняли роли разведчиц и медсестёр, обеспечивая связь и медицинскую помощь. Их участие было ключевым в поддержании операций партизан.
</a:t>
            </a:r>
            <a:endParaRPr lang="en-US" sz="130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подростки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белорусы помогали партизанам, действовали в подполье, участвуя в разведке и распространении листовок, рискуя жизнью ради свободы страны.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в сельской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 подпольных групп работали преимущественно в сёлах, организуя связь и поддерживая партизанские отряды, что способствовало устойчивости сопротивления.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гражданского населения в поддержке сопротивления
</a:t>
            </a:r>
            <a:endParaRPr lang="en-US" sz="2142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1,5 миллиона граждан оказывали партизанам снабжение — пищей, медикаментами и разведданными, что поддерживало боеспособность отрядов в условиях оккупации.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общины укрывали раненых и беженцев, строили укрытия, способствуя организационному и материальному обеспечению партизан.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меры оккупантов, особенно политика выжженной земли, усиливали решимость местных жителей помогать сопротивлению, несмотря на угрозы жизни.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группы в борьбе с оккупантами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Железнодорожники проводили диверсии на линиях снабжения, разрушая пути и нарушая логистику врага.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Связисты обеспечивали устойчивую передачу информации между отрядами и командованием, используя радиоканалы и курьеров.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рисковали жизнью, спасая раненых и организовывая полевые госпитали в лесах и укрытиях.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создавали подпольные школы, сохраняя образовательный процесс и патриотическое воспитание молодёжи в условиях войны.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белорусов в рядах регулярной армии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143 000 белорусов служили в Красной Армии на различных фронтах. Их участие охватывало как рядовых солдат, так и офицеров на ключевых позициях.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мобилизации и участие на фронте
</a:t>
            </a:r>
            <a:endParaRPr lang="en-US" sz="1447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 генералов белорусского происхождения отличились в командовании фронтами. Их вклад был заметен на Московском, Ленинградском и Сталинградском направлениях.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командующие и боевые заслуги
</a:t>
            </a:r>
            <a:endParaRPr lang="en-US" sz="1526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 геноцид в оккупированной Беларуси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создали 260 лагерей и гетто, где погибло около 1,5 миллиона человек, в том числе свыше 800 000 евреев. Условия были невыносимы и погубили тысячи жизней.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Концентрационные лагеря и гетто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операции приводили к расправам и полному уничтожению сел, подозревавшихся в связях с партизанами. Деревня Хатынь стала символом этих трагедий.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 и уничтожение деревень
</a:t>
            </a:r>
            <a:endParaRPr lang="en-US" sz="1556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операции: «Рельсовая война» и «Концерт»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1943 году операции «Рельсовая война» и «Концерт» серьезно нарушили транспортные пути врага, уничтожив тысячи рельсов и мостов.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остановили более 1 200 поездов с военной техникой, замедлив подвоз подкреплений и существенно ослабив нацистские войска на Восточном фронте.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жертв и разрушений на территории Беларуси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потерь и разруха подчеркивают масштаб страданий и значимость восстановления страны после войны.
</a:t>
            </a:r>
            <a:endParaRPr lang="en-US" sz="172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Министерства культуры Беларуси,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погибших значительную часть составляют мирные жители и евреев, что усилило трагедию для белорусского народа и поколений впоследствии.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городского подполья в годы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Минское подполье: центр сопротивления и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 Минске включала около 400 человек, координировала диверсии, помогала узникам и евреям скрыться. Благодаря слаженной работе, подпольщики активно поддерживали партизан и распространяли антифашистские листовки.
</a:t>
            </a:r>
            <a:endParaRPr lang="en-US" sz="1419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Гомельское подполье: активная борьба до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Гомельское подполье действовало вплоть до сентября 1943 года, занимаясь разведкой, саботажем и освобождением пленных. Их усилия внесли значительный вклад в ослабление немецких позиций в регионе.
</a:t>
            </a:r>
            <a:endParaRPr lang="en-US" sz="1527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войны из числа белорусов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первых женщин-командиров партизанского отряда, проявившая исключительную храбрость и стратегическое мышление в боях с оккупантами.
</a:t>
            </a:r>
            <a:endParaRPr lang="en-US" sz="1124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Волкова — пионер женского командования
</a:t>
            </a:r>
            <a:endParaRPr lang="en-US" sz="1231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Лётчик, совершивший героический огненный таран, принесший значительный урон противнику ценой собственной жизни, символ мужества воздушных войск.
</a:t>
            </a:r>
            <a:endParaRPr lang="en-US" sz="1141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Гастелло — герой воздушного тарана
</a:t>
            </a:r>
            <a:endParaRPr lang="en-US" sz="1266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Командующий крупным партизанским отрядом, известный не только боевыми подвигами, но и литературным творчеством, поддерживавшим мораль бойцов.
</a:t>
            </a:r>
            <a:endParaRPr lang="en-US" sz="1132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Танк — командир и вдохновитель партизан
</a:t>
            </a:r>
            <a:endParaRPr lang="en-US" sz="1234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Дети-герои, проявившие мужество и сопротивление в условиях оккупации, ставшие символами патриотизма и молодёжного подвига Беларуси.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Пионеры-герои Марат Казей, Зина Портнова и Валя Котик
</a:t>
            </a:r>
            <a:endParaRPr lang="en-US" sz="1094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открытия во время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разработали эффективную мину с радиоуправлением, усилив возможности скрытых диверсий против техники и живой силы врага.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методы радиосвязи позволяли координировать операции на больших территориях без жертв раскрытия позиций.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сообщество Беларуси создавало полевые перевязочные материалы, что значительно повышало выживаемость раненых в лесных условиях войны.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Беларуси на фронте и в тылу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выполняли разнообразные роли: разведчицы, связистки, медики и партизанки. Они часто рисковали жизнью, поддерживая боеспособность и мораль партизанских отрядов.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эвакуации и укрытия детей, создание подпольных школ и сеть медицинской помощи делали женщин ключевыми участниками сопротивления в тылу.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«Багратион»: освобождение Беларуси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масштаб и эффективность наступления, ставшего ключевым этапом Второй мировой войны в Европе.
</a:t>
            </a:r>
            <a:endParaRPr lang="en-US" sz="155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Министерства обороны РФ,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ускорила освобождение соседних регионов, способствуя коренному перелому на Восточном фронте в пользу Красной Армии.
</a:t>
            </a:r>
            <a:endParaRPr lang="en-US" sz="164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героизма и трагедий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Брестской крепости — символ решимости и стойкости перед лицом превосходящих сил, герои обороны вдохновляют последующие поколения.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Хатыни, где было истреблено всё население, напоминает о ценности мира и тяжелой цене войны для гражданского населения.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белорусской 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сохраняющие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Адамович и Быков через свои книги передают объём страданий и мужества белорусского народа, помогая сохранить историческую правду.
</a:t>
            </a:r>
            <a:endParaRPr lang="en-US" sz="135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Кинематографические шедевры о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«Иди и смотри» и «Уходили из дома» эмоционально показывают ужасы оккупации и героизм, оказывая глубокое влияние на зрителей всех поколений.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памяти как объекты национальной гордости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комплексы «Курган Славы», «Хатынь» и Брестская крепость напоминают о жертвах, формируя единство и уважение к историческому наследию.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белорусского народа служит фундаментом национальной идентичности, укрепляя чувство гордости и общности среди молодежи.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войн формирует гражданскую ответственность и желание сохранять мирные достижения общества.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сопротивлении и жертвах способствует национальному единству, поддерживая устойчивость и уважение к истории родины.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вклада Беларуси для будущих поколений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осмысление вклада белорусского народа в Победу
</a:t>
            </a:r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Великой войне объединяет белорусов, подчеркивая значимость массового героизма и ответственности за сохранение мира для будущих поколений.
</a:t>
            </a:r>
            <a:endParaRPr lang="en-US" sz="28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2026-05-11T06:45:44Z</dcterms:created>
  <dcterms:modified xsi:type="dcterms:W3CDTF">2026-05-11T06:45:44Z</dcterms:modified>
</cp:coreProperties>
</file>