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«Ламба повзрослела»: о чём будет урок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Ламба растёт, учится и становится смелее.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истории о взрослении важны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учат замечать, как герой меняется по поступкам и словам. Во 2 классе это особенно важно: ребёнок видит, что взросление связано не только с возрастом, но и с ответственностью, добротой и умением исправлять ошибки.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Ламба в этой истории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Ламба — главная героиня произведения, вокруг которой строится сюжет. Сначала она кажется доверчивой, любопытной и очень по-детски открытой миру.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событий Ламба начинает внимательнее относиться к тому, что происходит вокруг. Её решения становятся более осознанными, а поведение — смелее и спокойнее.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перемены помогают увидеть тему взросления. Через образ Ламбы автор показывает, как ребёнок учится становиться самостоятельнее и ответственнее.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истории: Ламба ещё совсем маленькая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произведения Ламба радуется простым вещам, задаёт много вопросов и иногда ошибается. Это создаёт образ живого, мягкого и очень любознательного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слова, короткие реплики и повторяющиеся фразы делают начало особенно уютным. Благодаря им читатель легко чувствует настроение истории и сразу привязывается к Ламбе.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Событие, которое меняет героиню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Ламба ведёт себя по-детски: торопится, удивляется и не всегда замечает последствия своих действий.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Ламба исправляется, принимает помощь или сама находит верное решение. После этого она становится увереннее и взрослее.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трудность или важный выбор. Героиня понимает, что одной игры уже мало, и нужно действовать серьёзнее.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Ламба по ходу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путь героини от детской непосредственности к большей самостоятельности.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как главный признак характера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Ламба помогает другому персонажу, читатель сразу видит её отзывчивость. Доброе действие говорит о характере больше, чем длинные объяснения.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исправить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шаг — признать промах и постараться всё изменить. Именно так видно, что героиня учится и постепенно становится самостоятельной.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поддержать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Ламба растёт, когда не остаётся в стороне и замечает чужую нужду. Помощь другим помогает ей самой стать сильнее и увереннее.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героиня говорит правду, она показывает уважение к другим и готовность отвечать за себя. Такой поступок делает образ Ламбы более надёжным и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переживает Ламба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Ламба может радоваться, удивляться или немного волноваться. Эти чувства делают её похожей на обычного ребёнка, который впервые сталкивается с непростой ситуацией.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огорчение, страх или гордость за удачное решение. Важно заметить, в какой момент настроение меняется и как это помогает понять характер героини.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понять настроение текста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ласковые слова создают добрую атмосферу. Они помогают почувствовать, что история обращена к маленькому читателю с заботой и вниманием.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короткие фразы и восклицания делают речь живой и выразительной. Благодаря им легко услышать, когда Ламба радуется, волнуется или удивляется.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помогают представить события ярче. Они подсказывают настроение текста и делают героя особенно близким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подсказывает верный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Ламбой может быть взрослый, который не ругает, а мягко направляет. Его слова помогают героине остановиться, подумать и сделать более правильный выбор. Такой персонаж показывает, что забота тоже учит взрослению.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который умеет поддержать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в истории часто становится первым, кто замечает переживания Ламбы. Он помогает ей не бояться, подбадривает и иногда даже шутит, чтобы стало легче. Благодаря такому герою путь к изменению выглядит добрее и теплее.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Персонаж, который создаёт трудность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сюжете появляется герой, из-за которого Ламбе приходится поволноваться или задуматься. Именно это испытание делает историю интереснее. Через трудность особенно заметно, как меняется поведение Ламбы и крепнет её характер.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персонажи в истории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взрослеть — значит замечать не только себя, но и тех, кто рядом. Ламба учится думать о других и понимать, что её поступки имеют значение.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ценность честности и ответственности. Если герой выполняет обещание и не прячется от трудности, он становится увереннее и вызывает доверие у читателя.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доброта: она помогает не обижать, а поддерживать, не спорить без нужды, а искать выход. Именно так маленький герой постепенно взрослеет.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вывод прост и понятен детям: смелость нужна не только для подвигов, но и для правильного поступка. Иногда это самый трудный, но самый верный шаг.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причины, почему история запоминается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 — легко удержать в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быстро, без длинных объяснений и запутанных линий. Читатель сразу видит, что случилось с Ламбой, и может легко пересказать историю по порядку.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героиня с понятными эмоциями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Ламба радуется, удивляется, огорчается и снова пытается справиться с трудностью. Такие чувства знакомы детям, поэтому героиня кажется близкой и по-настоящему живой.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повторяющиеся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помогают запоминанию повторяющиеся слова, простые реплики и смешные или трогательные моменты. Они создают ощущение разговора, а не сухого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показано взросление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Ламба смотрит на происходящее по-детски: многое вызывает у неё интерес, а смысл событий она понимает не сразу. Это показывает начало пути к взрослению.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героиня начинает действовать осторожнее и ответственнее. Она уже не просто реагирует на всё вокруг, а старается разобраться, что нужно сделать и как помочь.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заметно меняется её отношение к другим: Ламба учится слушать, учитывать чужие чувства и не обижаться по пустякам. Так ребёнок становится мудрее.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ошибки к успеху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истории о Ламбе показывает, как от детской ошибки герой приходит к более зрелому поступку.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образ Ламбы живым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Ламбу легко представить, потому что автор показывает её через жесты, интонацию и небольшие реакции. Она может смешно удивляться, тихо переживать или вдруг собраться и сделать шаг вперёд.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подробности делают героиню похожей на настоящего ребёнка. Читатель видит не только её поступок, но и настроение, поэтому лучше понимает характер и сочувствует 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с жизнью школьников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узнают в Ламбе себя: хочется всё попробовать, даже если немного страшно ошибиться.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трудность, герой не прячется от неё, а учится просить помощь, слушать и пробовать снова.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истории становится понятнее, что опыт помогает становиться внимательнее к себе и к другим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обсуждать поступки героини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спросить, что именно сделала Ламба и почему она поступила так, а не иначе. Такой вопрос помогает заметить связь между её характером и ситуацией.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обсудить, что она поняла позже и как изменилась к концу истории. Тогда становится видно, как ошибка превращается в урок, а урок — в рост.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начинается с маленьких шагов: заметить ошибку, подумать о других и постараться поступить правильно. Именно так меняется Ламба.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 в истории проявляется не в громких словах, а в добрых делах, терпении и готовности отвечать за свои действия.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герой может стать смелее и мудрее, если учится на опыте. Это простая, но очень важная мысль для младших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подходит для урока литературного чтения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просто и понятно, поэтому его удобно читать во 2 классе. Сюжет не перегружен, а события легко запомнить и пересказать по порядку.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героиня яркая и близкая детям. По её словам и поступкам можно учиться определять характер персонажа и замечать, как он меняется.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легко находить слова, которые передают настроение: радость, волнение, удивление, огорчение. Это помогает внимательнее читать и чувствовать текст.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задаёт хороший разговор о доброте, дружбе и ответственности. После чтения детям проще обсуждать, что значит поступать правильно и почему это важно.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Ламба повзрослела: чему учит история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Ламбе показывает, как маленький герой становится самостоятельнее через добрые поступки, трудности и исправление ошибок. В этом и есть её тёплый, важный урок.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2026-05-24T04:01:47Z</dcterms:created>
  <dcterms:modified xsi:type="dcterms:W3CDTF">2026-05-24T04:01:47Z</dcterms:modified>
</cp:coreProperties>
</file>