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 Латинской Америке: зачем изучать этот процесс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региона искали путь к экономической самостоятельности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сырьевого экспорта к собственному производству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 Латинской Америке стала ответом на разрывы мировой торговли: страны региона стремились производить больше внутри страны, чтобы меньше зависеть от импорта и внешних кризисов.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сырьевая зависимость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профиль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закрепила роль региона как поставщика сырья и сельскохозяйственной продукции. Такой профиль ограничивал накопление капитала, необходимого для развития собственной промышленности и технологической базы.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экспорта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кофе, сахара, меди, селитры, бананов и нефти приносил доход, но делал экономики уязвимыми к колебаниям мировых цен и спроса на внешних рынках.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стартовые условия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 слабая индустриальная инфраструктура сохранились после колониального периода. В результате многие страны стартовали индустриализацию с очень разным уровнем возможностей.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будущих реформ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именно эта структура хозяйства создала давление в пользу перемен: правительства искали способы перераспределить ресурсы в пользу промышленности и внутреннего рынка.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4921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21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индустриализация опиралась на большой внутренний рынок, рост городов и развитие центров в Сан-Паулу и Рио-де-Жанейро, где раньше уже складывалась деловая инфраструктура.
</a:t>
            </a:r>
            <a:endParaRPr lang="en-US" sz="700" dirty="0"/>
          </a:p>
        </p:txBody>
      </p:sp>
      <p:sp>
        <p:nvSpPr>
          <p:cNvPr id="15" name="Text 3"/>
          <p:cNvSpPr txBox="1"/>
          <p:nvPr/>
        </p:nvSpPr>
        <p:spPr>
          <a:xfrm>
            <a:off x="71683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71683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 демонстрировала более постепенный промышленный рост, связанный с внутренним рынком и переработкой сельхозпродукции, без столь масштабного рывка, как у крупнейших экономик региона.
</a:t>
            </a:r>
            <a:endParaRPr lang="en-US" sz="692" dirty="0"/>
          </a:p>
        </p:txBody>
      </p:sp>
      <p:sp>
        <p:nvSpPr>
          <p:cNvPr id="17" name="Text 5"/>
          <p:cNvSpPr txBox="1"/>
          <p:nvPr/>
        </p:nvSpPr>
        <p:spPr>
          <a:xfrm>
            <a:off x="54992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54992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быстрее наращивала отдельные отрасли, но сохраняла сильную зависимость от добычи меди и других сырьевых товаров, что сдерживало диверсификацию экономики.
</a:t>
            </a:r>
            <a:endParaRPr lang="en-US" sz="700" dirty="0"/>
          </a:p>
        </p:txBody>
      </p:sp>
      <p:sp>
        <p:nvSpPr>
          <p:cNvPr id="19" name="Text 7"/>
          <p:cNvSpPr txBox="1"/>
          <p:nvPr/>
        </p:nvSpPr>
        <p:spPr>
          <a:xfrm>
            <a:off x="38302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38302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развивала переработку агроэкспорта, особенно в районах, связанных с Буэнос-Айресом и Пампасами, где был выше спрос на промышленные товары и услуги.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21611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21611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сочетала промышленный рост с доступом к рынку США, а первые крупные предприятия концентрировались в центральных и приграничных районах, связанных с транспортом и торговлей.
</a:t>
            </a:r>
            <a:endParaRPr lang="en-US" sz="700" dirty="0"/>
          </a:p>
        </p:txBody>
      </p:sp>
      <p:sp>
        <p:nvSpPr>
          <p:cNvPr id="23" name="Text 11"/>
          <p:cNvSpPr txBox="1"/>
          <p:nvPr/>
        </p:nvSpPr>
        <p:spPr>
          <a:xfrm>
            <a:off x="413150" y="435775"/>
            <a:ext cx="7242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индустриализация началась быстрее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условия, ускорившие старт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спроса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кризис 1930-х годов резко сократил торговлю и доходы от экспорта, поэтому правительства начали поддерживать собственные фабрики и переработку сырья внутри страны.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период сохранил высокую неопределённость в мировой торговле. Латиноамериканские страны старались укрепить внутренний рынок и уменьшить зависимость от внешних поставок.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стратегии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этих условиях промышленная политика стала рассматриваться как средство развития, а не только как временная антикризисная мера.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дефицит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усложнила поставки оборудования и готовых товаров. Возник дефицит импорта, который ускорил рост текстильной, пищевой и других отраслей повседневного потребления.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ISI и почему она стала главной моделью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Импортозамещающая индустриализация, или ISI, исходила из простой идеи: товары, которые раньше ввозили, нужно производить внутри страны, используя защиту внутреннего рынка.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модель стала главной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1930–1960-х годах ISI стала ведущей моделью развития, потому что она отвечала на дефицит валюты, слабую промышленность и потребность в ускоренной модернизации.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поддерживали кредиты, госкомпании и планирование инвестиций в ключевые отрасли. Это помогало создавать базу для производства машин, металла и химической продукции.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защиты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повышали тарифы, вводили ограничения на импорт и предоставляли субсидии предприятиям, чтобы местная промышленность получила время для роста и укрепления.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модели ISI: рост и пределы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защищённого рынка к росту, а затем к финансовым ограничениям.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промышленном рывке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строило дороги, электростанции, порты и промышленные площадки, создавая физическую основу для национального рынка и снижения издержек производства.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регулирование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цен, валютного курса и внешней торговли помогало направлять ресурсы в приоритетные отрасли и сдерживать резкие колебания экономики.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развития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развития и государственные банки усиливали координацию промышленной политики, превращая рост производства в долгосрочную задачу, а не разовую кампанию.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программы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и Мексике именно государственные программы особенно заметно ускорили формирование крупных предприятий, способных работать на внутренний рынок.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пошли к индустриализации разными путями: через масштаб внутреннего рынка, близость к США или опору на сырьё.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траекторий индустриализации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зависел не только от политики ISI, но и от размера рынка, структуры экспорта и внешних связей.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индустриализации Бразилии, Мексики и Чили по историческим исследованиям Латинской Америки.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стал отправной точкой для более активной индустриальной политики и расширения роли государства в экономике.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для ускорения импортозамещения в Бразилии.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периодизации индустриализации Латинской Америки, X. E. E. de Andrade; классические обзоры по истории Бразилии и ISI.
</a:t>
            </a:r>
            <a:endParaRPr lang="en-US" sz="8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1940-х промышленный рост в Мексике заметно ускорился: внутренний рынок расширялся, а рядом находился крупнейший внешний потребитель — США.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точкой ускорения мексиканской индустриализации.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литературе о промышленном росте Мексики во второй половине XX века.
</a:t>
            </a:r>
            <a:endParaRPr lang="en-US" sz="8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рынок и переработка агроэкспорта стали опорой аргентинской индустриализации в первой половине XX века.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году Аргентина уже входила в число наиболее урбанизированных стран региона, что поддерживало спрос на промышленную продукцию.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оценки по Аргентине начала XX века; обобщение на основе данных переписи и исследований урбанизации.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от запуска к кризису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под давлением кризиса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мирового кризиса 1929 года страны региона столкнулись с перебоями в торговле и ростом цен на импорт. Это подтолкнуло правительства к защите внутреннего рынка и первым программам замещения ввоза.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смена курса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1980-е внешняя задолженность, дорогие кредиты и дефицит валюты обнажили ограничения прежней модели. Многие страны были вынуждены перейти к реформам, приватизации и большей открытости рынков.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расширения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1950–1970-х годах промышленность усложнялась: росли машиностроение, химия, нефтепереработка и энергетика. Государство все активнее направляло инвестиции, кредиты и валютные ресурсы в приоритетные отрасли.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последствия: города, работа, новый средний класс
</a:t>
            </a:r>
            <a:endParaRPr lang="en-US" sz="2266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урбанизация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усилил отток населения в города, где появлялись заводы, стройки и транспортные узлы. Столицы и крупные порты быстро превращались в центры занятости и потребления.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мигрантов часто опережал развитие инфраструктуры. В результате росли неформальная занятость, перегруженность транспорта, нехватка жилья и санитарных услуг, особенно в крупнейших агломерациях.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среднего класса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в части населения поддержал расширение среднего класса. Увеличился спрос на школы, университеты, транспорт, жилье и бытовые товары, что дополнительно стимулировало внутренний рынок.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рабочая среда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получили работу в промышленности и смежных сферах. Это расширило слой наемных работников, для которых стабильная зарплата, профсоюзы и социальные гарантии становились важнее сезонного сельского труда.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модели: что действительно удалось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товаров внутри страны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внутреннего рынка позволила наладить выпуск потребительских товаров, которые раньше ввозились из-за рубежа. В ряде стран это быстро изменило структуру спроса и укрепило местных производителей.
</a:t>
            </a:r>
            <a:endParaRPr lang="en-US" sz="1037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роль государства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стало ключевым организатором развития, а промышленность — важным источником занятости и налогов. Это повысило управляемость экономики и дало странам больше пространства для самостоятельной политики.
</a:t>
            </a:r>
            <a:endParaRPr lang="en-US" sz="938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базовых отраслей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политика помогла создать основы тяжелой промышленности: металлургию, энергетику, нефтехимию, транспортное машиностроение. Без этого этапа модернизация экономики была бы гораздо медленнее.
</a:t>
            </a:r>
            <a:endParaRPr lang="en-US" sz="9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Минусы модели: почему рост становился нестабильным
</a:t>
            </a:r>
            <a:endParaRPr lang="en-US" sz="2266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стимулы к эффективности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конкуренция была слабой, многие предприятия работали под защитой тарифов и не были вынуждены снижать издержки. Это тормозило обновление оборудования и делало продукцию дорогой.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валюты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закупки станков, технологий и топлива требовалась валюта, а экспорт часто не давал достаточного притока средств. Возникали дефициты, которые ограничивали дальнейший промышленный рост.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долги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цен и увеличение внешних заимствований подрывали устойчивость экономики. Выплата процентов и обслуживание долга все чаще вытесняли инвестиции в модернизацию.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управления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разрешительные процедуры, бюрократия и коррупционные риски снижали отдачу от государственных программ. Там, где управление было слабым, промышленная политика теряла эффективность.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не был линейным: сначала он ускорялся за счет защиты рынка, а затем все сильнее упирался в ограниченность валюты, технологий и внешнего финансирования.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модель начала буксовать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 быстрого расширения к замедлению в 1980-е, когда финансовые ограничения стали важнее прежних успехов промышленной политики.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обобщения исторических этапов индустриализации в Латинской Америке.
</a:t>
            </a:r>
            <a:endParaRPr lang="en-US" sz="8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Триггеры кризиса и смены курса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зависимость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зависела от импортных машин, комплектующих и технологий. Любое ухудшение внешней торговли сразу замедляло производство и делало промышленный рост уязвимым.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заимствования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процентных ставок на мировых рынках сделало кредиты дороже. Обслуживание внешнего долга стало тяжелее именно тогда, когда экономика нуждалась в новых инвестициях.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удар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шоки 1970-х и долговой кризис 1980-х окончательно показали пределы прежней модели. Стало ясно, что постоянная опора на заимствования не дает долгосрочной устойчивости.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Неустойчивый экспорт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мировых цен на сырье и колебания спроса сокращали доходы экспортеров. Для стран, живших за счет нескольких товаров, это быстро превращалось в валютный дефицит.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открытой экономике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первые реформы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начались либерализация торговли, сокращение тарифной защиты и приватизация части государственных предприятий. Экономика постепенно стала больше ориентироваться на внешний рынок.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устойчивому эффекту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был заметнее там, где реформы сопровождались вложениями в образование, технологии и инфраструктуру. Без модернизации открытость сама по себе не обеспечивала устойчивого роста.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интеграция в мировую экономику
</a:t>
            </a:r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усилилось открытие рынков, привлечение иностранных инвестиций и участие в региональных соглашениях. Конкуренция выросла, а промышленность стала сильнее зависеть от мировых цепочек поставок.
</a:t>
            </a:r>
            <a:endParaRPr lang="en-US" sz="13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индустриализации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помогла многим странам Латинской Америки выйти за рамки сырьевой специализации, но не сняла проблему неравномерности и внешней уязвимости; наибольший эффект дала связка защиты рынка, модернизации и экспорта.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2026-07-27T02:19:49Z</dcterms:created>
  <dcterms:modified xsi:type="dcterms:W3CDTF">2026-07-27T02:19:49Z</dcterms:modified>
</cp:coreProperties>
</file>