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«Заячьи лапы» К. Паустовского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пожар, обожжённый заяц и трудный выбор взрослых: доброта доказывается поступком.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Георгиевич Паустовский — русский советский писатель XX века, мастер лирической прозы и короткого реалистического рассказа. «Заячьи лапы» обсуждают в 6 классе: история понятна, диалоги живые, а нравственный вывод — ясный.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Паустовский и место рассказа в школьном чтении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разгорается неожиданно и заставляет задуматься о цене жизни в природе. Опасность грозит зверям, и каждый день промедления становится решающим для тех, кто не может защититься.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охотник Ларион Грач находит зайца с обожжёнными лапами. Он не проходит мимо: помощь начинается с одного конкретного шага — спасения животного, которому срочно нужна забота.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спасение не заканчивается находкой. Нужно как можно быстрее показать зайца ветеринару, и обычный деревенский случай превращается в историю о настойчивости, жалости и ответственности.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 рассказа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беды к спасению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событий: пожар → спасение зайца → дорога за помощью → лечение → финальное понимание ценности поступка.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бедного зверя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Ларион Грач действует без лишних слов: он опытен и внимателен, поэтому понимает, что зайцу нельзя оставаться одному. Его сочувствие превращается в конкретные действия и ответственность.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не откладывают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Ваня включается в спасение и помогает так, как умеет: участвует в дороге, поддерживает взрослых и не теряет надежды. Его участие учит, что сострадание проверяется делом, а не обещаниями.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уходит, требуется терпение и согласие между людьми. В поступках героев видно: помощь слабому требует усилий нескольких человек и делает их ближе.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Ларион Грач и Ваня как участники спасения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4653" y="1497250"/>
            <a:ext cx="3487844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 свою нравственную позицию через поступок, который влияет на судьбу зайца.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Нравственность в произведении проявляется не в словах, а в способности взять ответственность и действовать ради другого.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«Заячьи лапы» К. Паустовского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сюжете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показан не как «персонаж-символ», а как беззащитное живое существо. Его состояние вызывает тревогу и жалость, потому что животное не может объяснить боль и само найти помощь. Именно поэтому его судьба становится центром истории.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как живое существо, которому страшно
</a:t>
            </a:r>
            <a:endParaRPr lang="en-US" sz="1133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Обожжённые лапы становятся главной деталью сюжета: они показывают, что беда реальна и близка. По этой ране читатель понимает, почему требуется срочная помощь. Так рождается смысл названия «Заячьи лапы».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Лапы, которые объясняют название
</a:t>
            </a:r>
            <a:endParaRPr lang="en-US" sz="1397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зайцу в рассказе не остаётся чувством: оно требует решения. Забота о раненом животном объединяет людей и заставляет не отступать, даже когда возникают сомнения. История показывает, как защита слабого меняет самих героев.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жалость превращается в действие
</a:t>
            </a:r>
            <a:endParaRPr lang="en-US" sz="1131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зайца в рассказе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в рассказе — это не красивые слова, а последовательность действий: спасти, донести, не отказаться, добраться до врача. Важно каждое звено этой цепочки.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проявляют доброту терпеливо и по-честному: они ищут возможность помочь и готовы ждать, пока ситуация прояснится. Так помощь становится реальной, а не случайной.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действуют вместе ради больного и беззащитного, меняется их отношение друг к другу. Паустовский показывает: поступок сближает и делает мир безопаснее.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милосердия и помощи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тем, указанному в описании слайда (проценты приведены как заданные значения).
</a:t>
            </a:r>
            <a:endParaRPr lang="en-US" sz="103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в тексте связана с поступками героев и помогает объяснить, почему история о зайце говорит о человеческом характере.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чувств и действий: без ответственности милосердие не становится спасением, а настойчивость удерживает добро в трудной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приходит из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не просто фон, а источник беды. Он усиливает напряжение и подчёркивает, как быстро может исчезнуть привычная защищённость природы и животных.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живой организм, а не декорация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лес показан внимательным и уязвимым: в нём есть жизнь, движение и последствия человеческих поступков. Судьба зайца делает природу ближе и понятнее.
</a:t>
            </a:r>
            <a:endParaRPr lang="en-US" sz="1583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связывает человека и мир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город за помощью показывает, что ответственность выходит за пределы одного места. Герои действуют так, будто их долг — заботиться обо всём живом рядом.
</a:t>
            </a:r>
            <a:endParaRPr lang="en-US" sz="1583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ответственности формируется через жалость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раненому зверю превращается в нравственный ориентир. Так природная беда становится поводом для взросления: человек учится не отворачиваться.
</a:t>
            </a:r>
            <a:endParaRPr lang="en-US" sz="1583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произведении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герои оцениваются не по красивым словам, а по поступкам в момент опасности. Ларион Грач спасает зайца, когда промедление может стоить жизни, и берет ответственность на себя.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Ваня тоже включается в помощь: он не прячется, а старается действовать вместе со взрослыми. Его сочувствие становится конкретным делом, требующим внимательности и терпения.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ветеринар сначала сомневается, но затем помогает, потому что профессиональный долг важнее формальностей. Паустовский показывает: характер лучше всего виден в срочной, трудной ситуации.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мерило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0762"/>
            <a:ext cx="4063200" cy="25693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помогают читателю не просто понять сюжет, а почувствовать реальность происходящего: беда становится ближе, а спасение — заслуженным каждым шагом героев.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соединяют чувства и смысл: беду легко представить, а напряжение и важность каждого шага к спасению становятся очевидными.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таблицы из описания слайда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рассказа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Паустовского проста и точна, без лишних украшений. Текст держится на ясных описаниях и понятных причинах событий, поэтому школьникам легко следить за развитием истории.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звучат короткие фразы и диалоги. Так появляются живые интонации: читатель ощущает, как взрослые и дети реагируют на беду и стараются договориться.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слов, связанных с деревенской жизнью и природой. Эти детали делают происходящее узнаваемым: лес, дорога, люди и их привычные дела складываются в правдоподобную картину.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передать не только действия, но и настроение героев. Благодаря точным формулировкам чувства — тревога, надежда, облегчение — воспринимаются искренне и убедительно.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построена на понятной школьникам ситуации: больное животное, тревога, поиск помощи и счастливое разрешение. Сочувствие возникает сразу, а ожидание заставляет внимательно следить за каждым шагом спасения.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«Заячьи лапы» выделяет ключевую трогательную деталь и помогает запомнить главную причину сострадания. Когда читатель мысленно возвращается к раненым лапам, смысл доброго поступка ощущается особенно ясно.
</a:t>
            </a:r>
            <a:endParaRPr lang="en-US" sz="1599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эмоционального фона по этапам сюжета (качественная шкала по ходу чтения)
</a:t>
            </a:r>
            <a:endParaRPr lang="en-US" sz="119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сюжета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усиливает напряжение повторами действий и паузами ожидания: читатель чувствует, что спасение зависит от времени и решения взрослых.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«скачки», а постепенное нарастание тревоги и её спад после лечения. Такая динамика делает вывод о милосердии личным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утверждает: помощь слабому — это важная человеческая обязанность. Важно не просто пожалеть, а взять участие в спасении и довести дело до конца.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рассказе связано с трудом: оно требует времени, усилий и согласованных действий нескольких людей. Паустовский показывает, что сострадание становится поступком, а не эмоцией «на минуту».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идея о том, что сострадание объединяет людей и делает мир безопаснее для тех, кто не может защитить себя. Милосердие меняет отношения между людьми.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 рассказа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02465"/>
            <a:ext cx="4063200" cy="242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помогают быстро понять смысл рассказа и его эмоциональный центр: опасность, беззащитность, надежда и главный поступок.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смыслы складываются в цельную идею: доброта проявляется через конкретные действия, особенно когда рядом слабый и нуждающийся.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таблицы из описания слайда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испуганному или слабому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соотнести с ситуациями, когда рядом младший, испуганный или растерянный. Читатель видит: поддержка начинается с действия, а не с одних слов сочувствия.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трудные моменты решаются не в одиночку. Вместе действуют разные люди — и каждый делает свою часть работы, чтобы результат стал настоящим спасением.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Чувства: жалость, страх, 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заметны эмоции, знакомые детям 11–13 лет: жалость к пострадавшему, тревога из-за опасности и радость от выздоровления. Поэтому сопереживание возникает естественно.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решению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требует времени: нужно выбрать способ, договориться и довести до результата. Это созвучно школьному опыту, когда проблему нельзя «закрыть» сразу — её решают шаг за шагом.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жизненным опытом школьника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изучении литературы в 6 классе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доброте и поступке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обсудить, чем отличается сочувствие от равнодушия. Ученики учатся связывать моральный смысл с конкретными действиями героев.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лесной пожар и судьбу зайца раскрывается уязвимость живого. Это удобно для тем школьной программы: уважение к природе и ответственность за слабых.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трудная ситуация, где решения взрослых и ребёнка имеют значение. Обсуждение учит анализировать причины поступков и их последствия.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участие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подводит к выводу: помощь — обязанность, которую выполняют делом. Рассказ показывает ценность настойчивости и готовность довести начатое до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соединяет историю о животном, деревенский быт и важный нравственный смысл. Главная мысль: спасение живого существа начинается с человеческого сердца и готовности действовать. «Заячьи лапы» учат ответственности, участию, состраданию и уважению к любой жизни.
</a:t>
            </a:r>
            <a:endParaRPr lang="en-US" sz="1675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рассказ К. Паустовского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2026-05-15T04:44:02Z</dcterms:created>
  <dcterms:modified xsi:type="dcterms:W3CDTF">2026-05-15T04:44:02Z</dcterms:modified>
</cp:coreProperties>
</file>