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«Фауст»: трагедия о поиске смысла и выборе
</a:t>
            </a:r>
            <a:endParaRPr lang="en-US" sz="4700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Фауста к истине оборачивается испытанием совести.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и рождение трагедии «Фауст»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Вольфганг Гёте создавал «Фауста» десятилетиями, превращая старинную легенду в великое произведение о границах знания, цене желаний и ответственности человека за собственный выбор.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— учёный, который изучил многие науки, но не нашёл в них ни покоя, ни ответа о смысле 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устал от книг и сухих знаний, потому что они не сделали его счастливее и не приблизили к истине.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герое постоянно спорят два чувства: желание понять мир до конца и горькое ощущение собственной неудовлетворённости.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Фауст в трагедии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372" y="2128402"/>
            <a:ext cx="16012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47912"/>
            <a:ext cx="244327" cy="2171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Мефистофель как сила отрицания и искушения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Ироничный собеседник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Мефистофель говорит с насмешкой и умеет выглядеть убедительно, поэтому его слова легко сбивают человека с верного пути.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соблазна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обещает лёгкость, удовольствия и новые впечатления, но за это требует отказа от нравственных ориентиров и внутренней честности.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его появление заставляет героя сомневаться в себе, своих целях и в том, что действительно приносит счастье.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Мефистофель редко действует открыто: он прячет зло за шуткой, помощью и красивыми обещаниями, поэтому особенно опасен.
</a:t>
            </a:r>
            <a:endParaRPr lang="en-US" sz="11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фрагментах трагедии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сцен трагедии И. В. Гёте «Фауст»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 Фауста: пространство одиночества и разочарования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Фауста — книги, приборы и символы учёности, но они не приносят ему радости. Комната кажется тесной и холодной, как будто человек заперт в собственных мыслях.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Мрачная обстановка подчёркивает усталость героя и его бессилие перед тайнами мира. Вместо уверенности мы видим внутреннюю пустоту и чувство, что знания не дали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трагедии и их значение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 трагедии действуют не только люди, но и нравственные силы, которые направляют их поступки.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силы связаны между собой: выбор героя влияет на судьбы других, а моральная мера остаётся важнее мгновенного желания.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фрагментам трагедии И. В. Гёте «Фауст»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сделки показывает: герой хочет прожить жизнь так ярко, чтобы однажды не захотеть ничего большего.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полного удовлетворения решает судьбу души Фауста.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И. В. Гёте «Фауст»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34789"/>
            <a:ext cx="5426700" cy="18275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Фауст, Мефистофель и Маргарита: сравнение героев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три образа раскрывают разные стороны человеческого выбора и ответственности.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ищет истину, Мефистофель толкает к ошибке, а Маргарита показывает цену чужих решений.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трагедии И. В. Гёте «Фауст»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Маргарита кажется простой и чистой девушкой, которая впервые переживает сильное чувство и доверяет человеку, не понимая всей опасности ситуации.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история показывает, как страх, стыд и осуждение окружающих могут разрушить жизнь, если рядом нет защиты и поддержки.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Гретхен становится одной из главных жертв поступков Фауста и Мефистофеля, поэтому её образ вызывает не только жалость, но и сочувствие.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Маргарита как трагический образ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 Фауста и Маргариты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встреча, которая меняет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замечает Маргариту в городе и сразу выделяет её среди окружающих. В его взгляде соединяются любопытство, желание и неожиданная надежда на новый смысл. Для девушки эта встреча выглядит тревожно и немного чудесно.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миры в одном эпизоде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учёный, уставший от размышлений, и простая девушка, живущая в понятном ей мире. Их разговор подчёркивает неравенство опыта и возраста. Именно этот контраст делает сцену особенно напряжённой и запоминающейся.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Смущение, доверие и опасное притяжение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Маргарита говорит осторожно и явно смущается, а Фауст ведёт себя увереннее и настойчивее. Между героями возникает чувство, похожее на внезапное очарование. Но в этом мягком начале уже заметна будущая беда.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трагедии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центре трагедии стоят не события сами по себе, а повторяющиеся идеи, связывающие все сцены.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оказываются мотивы поиска, вины и расплаты: они двигают сюжет и определяют судьбы героев.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фрагментов трагедии И. В. Гёте по данному плану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38948"/>
            <a:ext cx="234000" cy="2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49325"/>
            <a:ext cx="234000" cy="1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37899"/>
            <a:ext cx="234000" cy="18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добра и зла в трагедии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 под маской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Мефистофель действует не открытой силой, а шуткой, обещанием лёгкости и умными словами. Из-за этого опасность сначала кажется почти безобидной.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убеждать и запутывать, поэтому его речь выглядит убедительно. Так Гёте показывает, что зло часто начинается с красивых обещаний.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сострадание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трагедии связано с честностью, сочувствием и внутренней чистотой. Даже после ошибки человек может стремиться к свету и не терять совесть.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оказываются перед выбором между минутным желанием и ответственностью. Именно этот выбор помогает понять, где проходит граница между добром и злом.
</a:t>
            </a:r>
            <a:endParaRPr lang="en-US" sz="11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соединяет высокую поэтическую речь с живыми диалогами. Поэтому философские мысли звучат понятно, а переживания героев — близко и по-человечески.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противопоставления: свет и тьма, знание и неведение, добро и зло. Они помогают сразу увидеть главный смысл сцены.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использует меткие афористичные фразы и иронию. Такие выражения легко запоминаются и делают текст ярким даже в небольших фрагментах.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трагедии и выразительные средства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трагедия Гретхен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событий, из-за которой личное чувство превращается в трагедию.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времени в произведении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момент недовольства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чувствует, что годы учёбы не дали ему ответа. Время кажется ему потраченным впустую и только усиливает внутренний кризис.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Средина: короткое счастье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Мефистофелем и знакомство с Маргаритой создают ощущение быстрого подъёма. Радость оказывается краткой, а последствия нарастают очень долго.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долгий итог поступков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уже нельзя остановить. Время превращается в суд над выбором героев и показывает, что одно решение может изменить целую жизнь.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фрагменты и их роль в сюжете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эпизод раскрывает главную идею трагедии и двигает действие вперёд.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не просто изображает событие, а раскрывает новый этап нравственного испытания героев.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 содержание фрагментов трагедии И. В. Гёте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фрагментов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передаёт не только смену чувств, но и то, как быстро радость может обернуться тревогой и горем.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движутся волнообразно: подъём сменяется падением, а затем появляется осторожная надежда на духовный итог.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фрагментам трагедии И. В. Гёте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помогает говорить о выборе и ответственности простым и понятным языком. Эти темы легко связать с жизненными ситуациями, знакомыми подросткам.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«Фауст» важен для школьного чтения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видеть, что знания и успех сами по себе не делают человека счастливым. Важна ещё и нравственная опора.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Фауста, Мефистофеля и Маргариты показывают разные стороны характера: сомнение, соблазн, доверие и страх. Это делает чтение особенно живым.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трагедии побуждают задуматься о последствиях необдуманных поступков. Такой разговор помогает читать не только сюжет, но и смысл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«Фауст» показывает, что человек растёт не без ошибок, а через поиск истины, добра и смысла. Эта трагедия учит думать о выборе и его последствиях.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главный смысл трагедии Гёте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2026-05-23T00:21:22Z</dcterms:created>
  <dcterms:modified xsi:type="dcterms:W3CDTF">2026-05-23T00:21:22Z</dcterms:modified>
</cp:coreProperties>
</file>