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в литературном чтении: образ весны и живой природы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 текстах оживляет весну: движение, звонкие звуки и радость возвращения тепла.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— знакомая детям птица: весной его легко представить по виду, повадкам и голосу. В книгах он часто становится «знаком» обновления природы. Для 5 класса образ удобен для описания, словарной работы и короткого пересказа.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скворца особенно подходит для детей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скворец показан как небольшая подвижная птица: тёмное блестящее оперение, живой взгляд и яркий голос. Авторы подчеркивают его заметность среди других птиц.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отмечаются суетливость и ловкость: птица словно постоянно в движении, быстро меняет место, исследует двор или сад. Это помогает читателю почувствовать «живой темп» весны.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складывается не только из внешности. Впечатление создают звонкость звуков, весеннее настроение и ощущение оживления природы вокруг — сада, двора, скворечника.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скворец в художественном описании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613" y="1162275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 образные слова, связанные со скворцами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«стая» помогает представить, что птицы прилетают не поодиночке, а вместе. Так в тексте появляется чувство общей жизни природы и дружного движения весной.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Трель и щебет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«Трель», «щебет» и «пение» передают характер голоса скворца. Важно, что эти слова звучат выразительно: они сразу рисуют слуховой образ весны.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Прилёт и гнездо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«прилёт» и «гнездо» связывают птицу с началом заботы о потомстве. Читатель понимает: весна — это не только звук, но и работа природы.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«Скворечник» показывает связь птиц и человека: человек помогает создать место для гнезда. В художественном тексте это превращается в деталь домашнего двора или сада.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выразительности часто используются сразу несколько групп: например, звук дополняется движением и весенними словами.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скворца обычно собирается из «деталей-кирпичиков»: что он делает, как звучит, как выглядит и с каким временем года связан.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Учебно-методический анализ лексики из заданного описания (группы слов: звук, движение, цвет/блеск, время года).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образ скворца в тексте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Звуковой образ скворца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как главная «краска»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 литературе звучит: читатель встречает звонкое пение, щебет и свист. Авторы используют звук как средство «оживить» сцену, чтобы весна ощущалась не только глазами, но и слухом.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описание стало живее, применяют звукоподражания и повторяющиеся согласные. От этого голоса будто приближаются, а птица кажется деятельной и почти рядом с читателем.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показывается весна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весенние признаки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снега, удлинение дня, пробуждение сада и двора создают фон. Читатель заранее чувствует перемену погоды и настроения природы.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скворцов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оживших мест появляется скворец — как один из первых признаков тепла. Его появление становится смысловым «сигналом» наступления весны.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 и подготовка к гнезду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тексте появляется действие: поиск места для гнезда или скворечника. В этот момент весна связывается с заботой и будущей жизнью.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Пение, движение стаи и забота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звучит громкое пение и видно движение стаи. У читателя рождается ощущение радости и близости к природному круговороту — от звука к заботе.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тексте о скворцах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ход повествования: от весеннего начала к жизни птиц в течение сезона.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5236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скворца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скворца часто воспринимается как сигнал приближающегося тепла. Читатель будто вместе с птицей ждёт, когда природа окончательно проснётся и станет светлее.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знакомого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нередко показаны рядом с домом или школьным садом. Поэтому в тексте появляется чувство близости: весна приходит не «где-то далеко», а рядом.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«звучащей» весны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передаёт трели, щебет и свист, у читателя возникает ощущение живого пространства. Голос птицы помогает пережить весну как событие, а не просто время года.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связывается с прилётом и заботой о потомстве, поэтому образ несёт надежду на продолжение жизни. В детском чтении он поддерживает светлое, доброе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81" y="1734625"/>
            <a:ext cx="353228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 тексте и в жизни: что совпадает и что подчёркивает автор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художественные средства делают обычные признаки птицы более выразительными.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сохраняет реальные наблюдения, но усиливает их: зрительные детали, звуки и связь с домом превращают птицу в символ весны. 
</a:t>
            </a:r>
            <a:endParaRPr lang="en-US" sz="109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1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заданному описанию художественных приёмов и признаков.
</a:t>
            </a:r>
            <a:endParaRPr lang="en-US" sz="811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птиц на школьной аллее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школы скворечник висел на старой липе, и каждый прохожий видел его из окна класса. Весной под ним начиналась настоящая работа: птицы осматривали место, суетились, будто проверяли, всё ли готово. Скворечник превращал обычный участок во «весенний адрес» живой природы.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уголок под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 скворечник был сделан из тёплого дерева, поэтому весной он особенно выделялся на фоне молодой зелени. Когда прилетали скворцы, двор наполнялся движением: то слышался звонкий голос, то вспархивали и снова садились птицы. Эта деталь помогала почувствовать близость природы к повседневной жизни.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 сцена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скворечник стоял рядом с дорожкой, и рассказ о птицах сразу становился понятнее: читатель видел, куда «поселились» весенние гости. Автор показывал, что человек помогает — не вмешательством, а заботой, создавая место для гнезда. На таком фоне оживление скворцов звучит особенно естественно.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Скворечник: почему маленькая деталь делает пейзаж «живым»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сравнения и олицетворение помогают сделать описание зрительным и звучащим: скворец кажется быстрее, звонче и «почти живым собеседником» весны.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чаще всего выделяют три ключевых приёма, чтобы передать образ птицы.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типичным школьным примерам выразительных средств (раздел «Литературные приемы», 5 класс)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«работающие на образ» детали связаны с тем, что читатель слышит и сразу видит: голос и движение. Далее идёт весенний смысл, а затем внешние приметы и обстановка.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скворец звучит и двигается, образ запоминается быстрее. Связь с весной задаёт эмоциональный тон, а место рядом с человеком делает картину узнаваемой.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школьному анализу литературных описаний скворцов; значения — условные для визуализации (без статистического подсчёта по источникам).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скворца чаще всего отмечает автор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опирается на реальные признаки скворца: весенний прилёт, громкое пение, активные перемещения. Поэтому читателю легко соотнести текст с тем, что можно заметить во дворе или на улице.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«слышать» природу через детали: как звучит голос, как повторяются звуки, как птицы реагируют на окружающее. Наблюдение становится не просто фактом, а образом.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учитывается поведение рядом с человеком: жизнь у жилья, поиск места для гнезда, использование скворечников. Так художественное слово учит видеть природу в повседневных маршрутах. 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о скворцах с наблюдением за природой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555018"/>
            <a:ext cx="3832800" cy="28689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пересказа по структуре текста о скворцах (учебная логика: внешний признак → образ и смысл).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 строится последовательно: от описания птицы — к её признакам, месту в природе и роли человека в заботе о пернатых.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порядок пунктов помогает не «потерять» детали: сначала читатель видит птицу, затем понимает, почему автор связывает её с весной и настроением.
</a:t>
            </a:r>
            <a:endParaRPr lang="en-US" sz="1064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краткого пересказа текста о скворцах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8519" y="1443500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Скворца можно встретить в знакомой среде: во дворе, парке, у школы или в сельской местности. Благодаря этому текст легко связывается с личными наблюдениями.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рассмотреть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Описанию легко научиться: читатель замечает внешний вид, подвижность и место, где птицы появляются. Так формируется навык работы с образами и точными словами.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«услышать»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скворца в литературе передают через звучные повторы и звукоподражания. Ребёнку проще понять настроение произведения, когда оно выражено звуками.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скворец подходит для детского чтения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в городе и в деревне как часть знакомого мира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скворцы появляются в парках, садах и на школьных дворах, а в деревне — рядом с хозяйственными постройками и огородами. Литературный образ становится узнаваемым: читатель понимает, «где это происходит».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описывает скворцов в привычной среде, герой текста ощущается ближе. Такое соседство птиц с человеком подчёркивает, что весна приходит не только в природе, но и в повседневной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эмоционального тона объясняется тем, что в середине текста усиливается звучание и движение птиц, а в финале добавляется ощущение тепла и завершённости сезона.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появление скворцов работает как «ключ» к изменению настроения. Чем активнее птицы в тексте, тем светлее эмоциональный тон.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 описанию структуры произведения: ожидание → оживление → радость (без привязки к конкретной статистике).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 о скворцах по частям произведения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в тексте — это прежде всего образ весны: он приносит ощущение обновления, движения и ожидания тепла. Поэтому птица становится больше, чем просто персонаж природы.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добиваются выразительности через точные слова, эпитеты и сравнения, а также звукопись. Из-за этого читатель не только видит скворца, но и «слышит» его присутствие.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 птицы связан с конкретным местом — садом, двором, скворечником, — картина получается близкой. Обычное явление природы превращается в яркий и запоминающийся литературный сюжет.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литературном образе скворца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Скворец — проводник весны в художественном слове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скворца объединяет наблюдение за природой и работу писателя со словом: тепло, движение, пение, забота человека и ожидание весны. Через эту птицу передаётся пробуждение мира — понятное и запоминающееся в 5 классе.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2026-05-13T00:38:44Z</dcterms:created>
  <dcterms:modified xsi:type="dcterms:W3CDTF">2026-05-13T00:38:44Z</dcterms:modified>
</cp:coreProperties>
</file>