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и ключевые вопросы урока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кожи и основы ухода за кожей, волосами и ногтями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 сопровождается гормональными изменениями, активизацией сальных и потовых желез, а также интенсивным ростом волос и ногтей. Особенное внимание к гигиене и уходу поможет предотвратить типичные проблемы у подростков 12–15 лет и заложит основы здоровья на будущее.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уход за кожей важен в подростковом возрасте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Эпидермис: первая 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кожи — эпидермис — выполняет барьерную функцию, предотвращая попадание микробов и удерживая влагу внутри. Он постоянно обновляется, защищая тело от внешних воздействий.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основа жизнедеятельности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дермы содержит кровеносные сосуды, нервные окончания и коллагеновые волокна. Он обеспечивает питание эпидермиса, распознаёт внешние раздражения и поддерживает эластичность кожи.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как утеплитель и амортизатор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ткань (гиподерма) смягчает удары и сохраняет тепло. Она является важным запасом энергии и влияет на форму тела, защищая от переохлаждения.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 и её функции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повреждения: ссадины и царапины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 и царапины возникают при трении или контакте с шероховатыми поверхностями. Они считаются поверхностными, но требуют ухода, чтобы не допустить инфекций и ускорить заживление.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повреждения: порезы и ушибы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возникают от острых предметов и часто сопровождаются кровотечением. Ушибы — это механические повреждения без нарушения целостности кожи, сопровождающиеся болью и гематомой.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и их специфика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бывают термическими, солнечными и химическими. Они различаются по глубине поражения и требуют разного уровня медицинского вмешательства для предотвращения осложнений.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кожных повреждений и их особенности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— опасность острой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при контакте с ножами, стеклом и другими острыми предметами. Характерны кровотечением и болевыми ощущениями. Часто локализуются на руках, которые используются для защиты.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 — поверхностные повреждения кожи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трения о шероховатые поверхности, вызывают небольшой болезненный дефект с покраснением. Бывают на коленях и локтях после падений или игр.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— травмы без разрыва кожи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от ударов и сопровождаются отёком, синяками и болезненностью. Чаще всего страдают колени, локти и ладони после активных занятий спортом или падений.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ссадины, ушибы: основные проявления и локализация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ожогов и их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I степени вызывают покраснение и боль, II степени — появление пузырей, III степени сопровождаются омертвением тканей. Важно своевременно оказать помощь для предотвращения осложнений.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ожогов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источники ожогов — огонь, горячие жидкости, утюги и солнце. Также возможны химические ожоги от бытовой химии при неправильном обращении.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Обморожения и их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переохлаждении пальцев, носа и ушей кожа бледнеет и теряет чувствительность. Тяжёлые стадии сопровождаются образованием пузырей и требуют немедленной помощи.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и обморожения: признаки и опасности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 и спортивные занятия на улице повышают вероятность случайных травм и ссадин у подростков.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увеличивающие риск кожных повреждений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Ношение тесной одежды из синтетических материалов уменьшает вентиляцию кожи, вызывая раздражения и микроповреждения.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пребывание в сырой одежде или обуви способствует развитию размягчения кожи и повышает риск травматизации.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косметических средств и нерегулярная гигиена создают условия для повреждений и воспалений кожи.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Микротравмы — ворота для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кожи создают открытые пути для проникновения стрептококков и стафилококков. Это может привести к развитию локальных воспалений и гнойничковых заболеваний.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инфицирования повреждений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симптомы — покраснение, отёчность, усиление боли и выделение гноя. Вокруг раны кожа может становиться горячей на ощупь, что указывает на воспалительный процесс.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своевременного 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признаков инфекции приводит к осложнениям. Важно соблюдать правила гигиены и обращаться к врачу при первых симптомах инфицирования.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инфекций при повреждениях кожи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гигиена кожи: основные правила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душ с использованием мягких очищающих средств помогает убрать грязь и предотвратить размножение бактерий, особенно после занятий спортом или активной игры.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одежды и полотенец, а также тщательный уход за зонами с повышенным потоотделением — лицо, шея, подмышки и стопы — помогают избежать неприятных запахов и кожных заболеваний.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Фурункулы и карбункулы возникают из-за закупорки волосяных фолликулов и бактериальной инфекции, вызывая болезненные воспалённые узлы с гноем.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Угри появляются вследствие избыточной работы сальных желез и гормональных сдвигов, что характерно для подросткового возраста.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Панариций — воспаление тканей вокруг ногтя, часто вызванное травмами или гнойными инфекциями, требует своевременного лечения для предотвращения распространения.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профилактикой является строгое соблюдение гигиены кожи и своевременное обращение к специалисту при воспалениях.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Гнойничковые заболевания кожи у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волос: стержень и луковица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состоят из видимой части — стержня и скрытой луковицы, расположенной в коже. Кутикула покрывает волос, защищая его от повреждений и влияния окружающей среды.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и ломкость как частые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плоек и неправильно выбранные средства приводят к сухости и ломкости волос. Такие повреждения ухудшают внешний вид и требуют регулярного ухода.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повседневных факторов на 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неправильное питание отражаются на состоянии волос: они становятся тоньше, ломкими и теряют блеск. Отрицательное воздействие усугубляется химическими процедурами.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волос и основные повреждения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шампунь согласно типу волос и состояния кожи головы. Обеспечьте организму сбалансированное питание для укрепления структуры волос и ускорения их роста.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Минимизируйте использование горячих приборов и химических красок. Регулярно расчёсывайте волосы мягкой щёткой и стригите кончики для предотвращения секущихся концов.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уходу за волосами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состоят из твердой роговой пластины, прилегающего кожного ложа и защитной кутикулы, а лунула у основания служит индикатором здоровья ногтя.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повреждения включают ломкость и слоистость, часто возникающие из-за частого контакта с водой и химическими веществами, а также травмирования ногтевой пластины.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развиваются при нарушениях гигиены и ношении тесной или влажной обуви, что делает ногти уязвимыми и требует своевременной профилактики.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уязвимость ногтей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заботы о ногтях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подстригайте ногти с помощью личных инструментов, увлажняйте кутикулы специальными средствами. Избегайте грызения ногтей, чтобы не повредить пластину и не внести инфекцию.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посещения бассейна или спортивных залов обязательно соблюдайте правила гигиены для предотвращения грибковых заболеваний. Используйте антисептики и меняйте влажную обувь.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1" y="1734625"/>
            <a:ext cx="379620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частых проблем кожи, волос и ногтей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проблем, их причин, профилактики и признаков, требующих обращения к врачу, поможет понять важность ухода за кожей, волосами и ногтями.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профилактика и правильный уход снижают риск осложнений и сохраняют здоровье кожи, волос и ногтей.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учебники по дерматологии для подростков.
</a:t>
            </a:r>
            <a:endParaRPr lang="en-US" sz="71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1212" y="1162275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для здоровья кожи, волос и ногтей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обновлению клеток кожи и укреплению волос. Источники: морковь, печень, молочные продукты.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обмен веществ и рост волос, улучшают состояние ногтей. Богаты орехи, злаковые и мясо.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цинк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формировании коллагена и защите от воспалений. Находятся в рыбе, мясе и зелёных овощах.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E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Антиоксидант, укрепляющий клеточные мембраны кожи и поддерживающий эластичность.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недостаток сна угнетают иммунитет, ухудшая состояние кожи и ускоряя выпадение волос, поэтому важно поддерживать здоровый режим дня.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питание, богатое фастфудом и бедное витаминами, приводит к сухости кожи и ломкости ногтей, требуя сбалансированного меню.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гигиены и частая смена грязной одежды создают среду для развития инфекций, поэтому необходима регулярная санитарная практика.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 повседневной жизни подростков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первая помощь при кожных повреждениях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действия при повреждениях кожи для подкрепления знаний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снижает риск заболеваний и повышает самооценку. Формирование простых привычек важно для поддержания здоровья кожи, волос и ногтей в подростковом возрасте.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 устоявшимися гигиеническими привычками реже страдают от кожных заболеваний и чувствуют себя увереннее.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дерматологических клиник
</a:t>
            </a:r>
            <a:endParaRPr lang="en-US" sz="100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уход за кожей, волосами и ногтями обеспечивает защиту от повреждений и инфекций, способствует формированию здоровья и уверенности. Информированность и своевременная помощь играют ключевую роль в профилактике осложнений.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ухода и гигиены в подростковом возрасте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2026-05-09T13:27:47Z</dcterms:created>
  <dcterms:modified xsi:type="dcterms:W3CDTF">2026-05-09T13:27:47Z</dcterms:modified>
</cp:coreProperties>
</file>