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Противостояние: квартирный вопрос и писательская позиция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стало для писателя испытанием свободы, достоинства и нравственного выбора.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эпоху жилищного дефицита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нехватка жилья изменила повседневность и усилила зависимость творческого человека от государства. В литературе 1920–1930-х годов эта тема превратилась в разговор о власти, личных границах и праве на независимость.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обострения квартирного вопроса в СССР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централизации распределения жилья бытовой вопрос всё теснее связывался с административным контролем.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жилищной политики СССР и литературному контексту 1917–конца 1930-х годов.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система регулировала жильё, тем меньше оставалось пространства для личной автономии писателя.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означал «квартирный вопрос» в советской культуре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была не просто нехватка площади, а постоянное вторжение в частную жизнь: общая кухня, коридор, ванная и соседский контроль делали быт публичным и напряжённым.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литературе квартирный конфликт стал образом несвободы, когда даже обычные бытовые решения зависели от правил распределения, очередей и давления окружающих.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жилья показывала, как дефицит и теснота меняют поведение людей: усиливают раздражение, унижают личность и подталкивают к моральным компромиссам.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жилищная система влияла на писателя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влияния жилья на литературную жизнь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выступало не только ресурсом, но и механизмом управления поведением, репутацией и степенью свободы автора.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советской жилищной системы 1920–1930-х годов.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Жилплощадь как механизм подчинения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логике советского жилищного распределения и его влиянии на писателя.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и сатирический взгляд на жилищную проблему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«Мастере и Маргарите» мысль о том, что людей портит квартирный вопрос, звучит как точный итог целой исторической ситуации. Она соединяет сатиру, психологическое наблюдение и трагический опыт времени, когда жильё могло менять судьбу не меньше, чем книга или рукопись.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Афоризм, который запомнила эпоха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видел в жилищном дефиците не частную неприятность, а среду, где быстро проявляются жадность, раздражение и лицемерие. В таком мире бытовая борьба легко превращается в борьбу за человеческое достоинство, а обычная квартира — в арену нравственного выбора.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Коммунальная теснота как испытание человека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17156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18933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9040"/>
            <a:ext cx="452400" cy="36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Коммунальный быт как источник сатиры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плиту и место на кухне превращала обычный ужин в конфликт интересов, где бытовая мелочь сразу выявляла нервозность и взаимную неприязнь.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к плите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санузел подчёркивал отсутствие уединения: даже самые личные действия зависели от расписания соседей и постоянного ощущения чужого присутствия.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в ванную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 и двери с табличками создавали пространство тотального наблюдения, в котором частная жизнь становилась заметной и уязвимой для сплетен и вмешательства.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коридоры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Булгакова, Зощенко, Ильфа и Петрова бытовой спор раскрывает не только смешное, но и тревожное: теснота обнажает абсурд общественных отношений.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как сатира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литературной реакции на жилищный кризис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по-разному фиксировали один и тот же опыт: от смеха сквозь раздражение до личного свидетельства о несвободе.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литературе 1920–1930-х годов.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стала ведущей формой, но именно сочетание жанров сделало тему жилья многоголосой и исторически убедительной.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писателя от институций в 1930-е годы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Публикация, гонорар и жильё часто зависели от одних и тех же решений: редакция, Союз писателей и ведомства могли одновременно поддержать автора или оставить его без защиты.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лояльность становилась важным условием профессиональной устойчивости, поэтому бытовая безопасность нередко достигалась ценой осторожных формулировок и отказа от резкой позиции.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квартира или улучшение условий воспринимались как привилегия, но одновременно напоминали о том, что благополучие может быть отменено сверху в любой момент.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квартирный вопрос выходил за рамки быта: он влиял на самоцензуру, творческую смелость и способность писателя сохранять внутреннюю независимость.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писателей и неравенство внутри литературной среды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Дом писателей выглядел как обещание устойчивости и признания. Но за этим фасадом скрывалась жёсткая иерархия: отдельная квартира была доступна далеко не всем, а само право на неё зависело от статуса и близости к системе.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 как знак избранности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Архивный ордер на жильё воспринимался не просто как бумага, а как пропуск к более защищённой жизни. В нём соединялись бытовая надежда, административное решение и зависимость писателя от распределения благ, которое определяло его повседневность.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Ордер как документ эпохи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одних авторов жильё оставалось съёмной комнатой, углом в коммуналке или временным приютом у знакомых. Для других оно становилось частью литературной биографии, почти наградой за правильное поведение, публичную лояльность и умение не спорить с властью.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которую приходилось заслуживать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писательской позиции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сопротивление могло быть открытым, скрытым или внутренним, но почти всегда связано с личной независимостью.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и литературным примерам советской эпохи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Писательская позиция не была одинаковой: одни отвечали сатирой, другие — молчаливой независимостью, третьи — прямой нравственной стойкостью.
</a:t>
            </a:r>
            <a:endParaRPr lang="en-US" sz="15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Союза писателей усилило связь между бытовой защищённостью и лояльностью. Удобство всё чаще оказывалось не личным правом, а результатом одобрения сверху.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1932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рубежом, когда жильё и публикации всё теснее зависели от литературных институтов.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1932 год — создание Союза писателей СССР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бытовой детали к литературному символу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частный жилищный эпизод в советской прозе превращается в обобщённый образ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произведений о жилищном дефиците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часто соединяются в одном эпизоде: очередь перерастает в конфликт, а бытовая теснота — в спор о достоинстве и праве на личную жизнь.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произведениям советской прозы 1920–1930-х годов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теснота и административный контроль: именно они сильнее всего запускают конфликт и делают сатиру острой.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осталась значимой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Квартирный вопрос помогает понять, как частная жизнь становится зависимой от социальных правил, дефицита и распределения ресурсов. Это делает тему узнаваемой даже вне советского контекста.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она связана не только с бытом, но и с выбором: уступить давлению или сохранить достоинство. Поэтому тема хорошо показывает, как моральный конфликт выражается через повседневность.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она особенно полезна: здесь легко увидеть связь истории, характера героя и художественных средств, а также научиться читать скрытый смысл бытовой детали.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коммунального мира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коридор, подписи на дверях и очередь у плиты сразу создают ощущение тесного, постоянно контролируемого пространства. Такой интерьер показывает не только бедность, но и отсутствие уединения.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ванная и кухонные полки с чужими вещами усиливают чувство временности и напряжения. Визуальные детали помогают увидеть, как бытовая среда превращается в источник постоянного конфликта.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92511"/>
            <a:ext cx="3765900" cy="23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приёмы, через которые звучит протест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передаёт социальную неправду не прямым лозунгом, а через точные художественные приёмы и узнаваемые бытовые сцены.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звучит убедительнее, когда общественная проблема раскрывается через форму: смешное, точное и узнаваемое становится способом критики системы.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анализу сатирической прозы и литературных примеров темы
</a:t>
            </a:r>
            <a:endParaRPr lang="en-US" sz="11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отказывается считать унижение нормой и показывает, что бытовой дефицит не отменяет права человека на достоинство, личный голос и внутреннюю свободу.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жилья позволяет говорить о границах частной жизни: кто распоряжается пространством, тот влияет и на поведение, и на сознание 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может быть разным — от иронии до молчаливой стойкости, но во всех случаях оно сохраняет память о личности, не согласной с произволом.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квартирный вопрос в литературе выходит за пределы быта: он превращается в разговор о нравственном выборе и о цене приспособления.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Писательская позиция как защита человеческого пространства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Квартирный вопрос как экзамен на достоинство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советской литературе жилищный дефицит стал не просто темой быта, а проверкой человека на свободу, честность и способность сопротивляться давлению системы.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2026-05-20T01:59:37Z</dcterms:created>
  <dcterms:modified xsi:type="dcterms:W3CDTF">2026-05-20T01:59:37Z</dcterms:modified>
</cp:coreProperties>
</file>