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 первой половине XIX века: обзор периода и ключевые темы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Франции от революций к Империи: политические и социальные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Франции начала XIX века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страна возвращается к монархии Бурбонов. На фоне разногласий между традициями и новыми идеями растёт роль буржуазии, требующей реформ и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1814 года на французский престол возвращаются Бурбоны — Людовик XVIII, а затем Карл X. Власть сосредоточена в руках короля, но при этом создаются парламентские институты.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Аристократия и церковь получают восстановленные права, начинается возвращение земель эмигрантам. Это укрепляет традиционные классы и обозначает компромисс между старым режимом и новыми реалиями.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Бурбонов: начало конституционной монархии
</a:t>
            </a:r>
            <a:endParaRPr lang="en-US" sz="18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Хартия 1814 года: структура власти и гражданские свободы
</a:t>
            </a:r>
            <a:endParaRPr lang="en-US" sz="171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1814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Конституционной хартии, регулирующей полномочия монарха и парламента с двухпалатной системой.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личности и 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Провозглашаются основные гражданские права: свобода личности, собственности и вероисповедания.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избирательное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голоса получают только богатые мужчины, составляющие примерно 1% населения Франции.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Компромиссный характер хартии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объединяет требования как сторонников старого режима, так и приверженцев реформ, поддерживая политическую стабильность.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Реставрацией: протесты и кризисы 1820-х годов
</a:t>
            </a:r>
            <a:endParaRPr lang="en-US" sz="1869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Обостряется напряжённость из-за возрождения привилегий аристократии и церкви, что воспринимается многими как регресс и несправедливость.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активизируются студенческие и рабочие протесты, а также оппозиционные публикации, несмотря на усиленную цензуру и ограничения свободы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X проводит ультрароялистскую политику, усиливая влияние церкви и реституцию прав эмигрантам.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ограничения для прессы, что вызывает волну возмущения среди населения и стимулирует оппозиционные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Июльские ордонансы 1830 года ограничивают права парламента и свободу публикаций, ускоряя рост недовольства и подготавливая почву революции.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Карла X и причины роста оппозиции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трёх дней в июле рабочие, студенты и буржуазия выступают против ордонансов Карла X, поднимая массовые протесты и восстания.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стало отречение Карла X, утрата власти династией Бурбонов и приход к власти Луи-Филиппа Орлеанского, инициировавшего Июльскую монархию.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 1830 года: ход событий и результаты
</a:t>
            </a:r>
            <a:endParaRPr lang="en-US" sz="18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монархия: становление режима и его основы
</a:t>
            </a:r>
            <a:endParaRPr lang="en-US" sz="1943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Луи-Филипп I становится королём, учреждая конституционную монархию с буржуазным влиянием на власть.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Голосовать могут только состоятельные мужчины, что поддерживает власть элиты и ограничивает политическую демократию.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Приоритетом становится стабильность и экономическое развитие, что стимулирует рост промышленности и банковского дела.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 строится на балансе между аристократией и промышленниками, минимизируя социальные потрясения.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железных дорог выросла с 500 до 3 000 км, что способствовало связности регионов и расширению рынков сбыта.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фабрик увеличилось, усилился банковский сектор, предоставлявший кредиты для предпринимателей и стимулировавший экономический рост.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 банков
</a:t>
            </a:r>
            <a:endParaRPr lang="en-US" sz="1297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развитие, многие рабочие страдали от низких зарплат и тяжёлых условий, что вызвало массовые волнения, например в Лионе.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 протесты
</a:t>
            </a:r>
            <a:endParaRPr lang="en-US" sz="1136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эпохи Июльской монархии: достижения и противоречия
</a:t>
            </a:r>
            <a:endParaRPr lang="en-US" sz="13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Луи-Филипп I известен как «король-гражданин», опирающийся на буржуазию и укрепляющий имущественный ценз для избирателей.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его режима сочетала интересы аристократии с поддержкой промышленников, что создавал баланс, но ограничивало широкое участие народа.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масштабных реформ и коррупционные скандалы постепенно подрывали доверие к власти, вызывая недовольство населения.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Луи-Филиппа I: характер власти и политическое влияние
</a:t>
            </a:r>
            <a:endParaRPr lang="en-US" sz="16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трудились по 12–14 часов ежедневно в условиях антисанитарии и опасности для здоровья. Часто заработок был ниже прожиточного минимума, что вызывало нищету и усталость в городе и на фабриках.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будни рабочих на фабриках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Волнения и забастовки рабочих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низкие зарплаты и тяжёлые условия труда вспыхивали массовые протесты. Особенно известны лионские ткачевские бунты 1831 и 1834 годов — яркое проявление недовольства рабочих своим положением.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 рабочий вопрос во Франции
</a:t>
            </a:r>
            <a:endParaRPr lang="en-US" sz="17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1840-х годов усилился экономический кризис: безработица выросла, цены на продукты питания стали выше, а зарплаты оставались низкими. Это ухудшило жизнь большинства французов.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бедность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граждан не имели права голоса, что затрудняло выражение протестов официальными способами. Усиливались требования расширить избирательные права и улучшить политическую систему.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ограничения и недовольство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1848 года студенты, рабочие и мелкая буржуазия вышли на улицы Парижа. Протесты переросли в вооружённое восстание, приведшее к отречению короля Луи-Филиппа и смене власти.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демонстрации и вооружённое восстание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1848 года: предпосылки и начало событий
</a:t>
            </a:r>
            <a:endParaRPr lang="en-US" sz="16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1848 года провозглашена Вторая республика с введением всеобщего мужского избирательного права, впервые охватившего около девяти миллионов мужчин.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преобразования Второй республики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Национальные мастерские — государственные предприятия, направленные на борьбу с безработицей и поддержку рабочих в тяжелом экономическом положении.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Проведены реформы в области труда, включая сокращение рабочего дня и улучшение условий, а также реформы образования, расширяющие доступ к обучению.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остались глубокие политические разногласия между республиканцами, социалистами и консерваторами, что затрудняло успешное выполнение реформ.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консерваторы контролировали большинство мест, обеспечивая стабильность и порядок во время перемен.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спектр во Второй республике 1848 года
</a:t>
            </a:r>
            <a:endParaRPr lang="en-US" sz="244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Удельный вес социалистов снизился к концу 1848 года, указывая на снижение радикальных требований в 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выборы Франции, 1848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президентских выборов 1848 года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результаты выборов Франции, 1848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выборах 10 декабря 1848 года Луи-Наполеон Бонапарт одержал убедительную победу, получив значительную поддержку среди избирателей.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поддержка Луи-Наполеона отражает стремление общества к сильной центральной власти и стабильности.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переворот Луи-Наполеона: ключевые этапы
</a:t>
            </a:r>
            <a:endParaRPr lang="en-US" sz="2117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переворота 1851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империя Наполеона III: установление и политика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1852 года Луи-Наполеон официально принял титул Наполеона III, установив авторитарный режим с усилением центральной власти и ограничениями политических свобод.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Проведена масштабная модернизация страны: реконструкция Парижа по проекту Барона Османа, развитие железных дорог и промышленности способствовали экономическому росту.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два десятилетия протяжённость железных дорог выросла почти в семь раз, что значительно улучшило транспорт и торговлю.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подъем Франции при Наполеоне III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инфраструктуру способствовали промышленному росту и созданию рабочих мест, снижая безработицу.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Франции, 1852–1870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при Второй империи: внутренняя и внешняя политика
</a:t>
            </a:r>
            <a:endParaRPr lang="en-US" sz="1707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международных конфликтах: Крымская война, поддержка объединения Италии и мексиканская экспедиция расширили влияние Франции.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страны постепенно расширялись гражданские свободы, появлялись профсоюзы, а избирательная система претерпевала умеренные реформы.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успехи, нарастали внутренние противоречия и оппозиция, что создавало напряжённость внутри режима Императора.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сложный путь от Реставрации к Империи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1814–1852 годов стал временем смен политических режимов, революций и реформ, заложив основу для современного французского государства и его роли в Европе.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2026-05-11T02:14:47Z</dcterms:created>
  <dcterms:modified xsi:type="dcterms:W3CDTF">2026-05-11T02:14:47Z</dcterms:modified>
</cp:coreProperties>
</file>