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Спускаемся к центру Земли сквозь слои, жар и колоссальное давление.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 центру Земли: приключение и наука
</a:t>
            </a:r>
            <a:endParaRPr lang="en-US" sz="29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до сих пор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спуска к центру Земли соединяет фантазию Жюля Верна и реальную геологию. Сегодня ученые изучают недра по сейсмическим волнам, скважинам и образцам пород.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спуска: от поверхности к центру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у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идет тонкая земная кора — твердая оболочка, на которой мы живем. Ее толщина мала по сравнению с размером всей планеты, поэтому следующий слой начинается сравнительно быстро.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через мантию
</a:t>
            </a:r>
            <a:pPr algn="l" indent="0" marL="0">
              <a:lnSpc>
                <a:spcPct val="100000"/>
              </a:lnSpc>
              <a:buNone/>
            </a:pPr>
            <a:r>
              <a:rPr lang="en-US" sz="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располагается мантия: очень горячие силикатные породы, которые остаются твердыми, но могут медленно деформироваться. Этот слой занимает основную часть объема Земли и переносит тепло вверх.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ядру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глубинах начинается ядро, богатое железом и никелем. Здесь резко меняются температура, давление и поведение вещества: наружная часть жидкая, а внутренняя — твердая.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глубины
</a:t>
            </a:r>
            <a:pPr algn="l" indent="0" marL="0">
              <a:lnSpc>
                <a:spcPct val="100000"/>
              </a:lnSpc>
              <a:buNone/>
            </a:pPr>
            <a:r>
              <a:rPr lang="en-US" sz="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спуск, тем сильнее меняются условия: растут давление и температура, а породы меняют свойства. Именно поэтому путь к центру Земли не похож на обычное путешествие.
</a:t>
            </a:r>
            <a:endParaRPr lang="en-US" sz="9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внутри не пустая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выглядит монолитной, но внутри она устроена как система крупных оболочек. Каждая из них отличается составом, плотностью и тем, как ведет себя под давлением.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кора, огромные недра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занимает лишь очень тонкий внешний слой, тогда как мантия и ядро составляют почти весь объем планеты. Поэтому главная часть Земли скрыта глубоко под поверхностью.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внутри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одного слоя к другому не плавный: на глубине меняются минералы, температура и агрегатное состояние. Эти различия ученые распознают по косвенным признакам.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Кора: тонкая оболочка планеты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 — самый внешний и самый тонкий слой Земли. Она состоит из твердых силикатных пород и образует континенты, океаническое дно, горы и равнины.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толщина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обычно значительно толще океанической: примерно 30–70 км против 5–10 км. Именно в ней находятся знакомые нам суша, почвы и многие полезные ископаемые.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молодее и плотнее континентальной. Она постоянно обновляется в районах срединно-океанических хребтов и погружается в мантию в зонах субдукции.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кора очень тонка, именно на ней сосредоточена большая часть жизни и человеческой деятельности. Ее строение важно для понимания гор, вулканов и землетрясений.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Мантия: горячий гигант под корой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объем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 — самый большой слой Земли. Она сложена горячими силикатными породами и занимает основную часть объема планеты, хотя напрямую мы ее почти не видим.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течение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верхней мантии вещество может очень медленно течь в течение тысяч и миллионов лет. Это не жидкость в привычном смысле, а твердая порода, способная деформироваться.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мантия плотнее и сильнее сжата, потому что давление здесь намного выше. Через мантию тепло из глубины передается к более холодным верхним слоям.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зоны: места резких перемен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410 км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глубине около 410 км минералы начинают перестраиваться из-за роста давления. Это меняет плотность и скорость сейсмических волн, поэтому границу можно заметить по данным наблюдений.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410 и 660 км лежит переходная область, где свойства пород меняются особенно заметно. Здесь ученые видят следы перестройки вещества внутри мантии.
</a:t>
            </a:r>
            <a:endParaRPr lang="en-US" sz="1299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660 км
</a:t>
            </a:r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глубине около 660 км происходит еще один резкий скачок. Он отделяет верхнюю мантию от нижней и помогает уточнять внутреннюю карту Земли.
</a:t>
            </a:r>
            <a:endParaRPr lang="en-US" sz="13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ядро: жидкий металлический океан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металлический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начинается примерно на глубине 2900 км. Оно состоит в основном из железа и никеля и находится в жидком состоянии из-за очень высокой температуры.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магнитного поля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железо движется, словно огромный поток внутри планеты. Эти движения связаны с геодинамо — процессом, который поддерживает земное магнитное поле.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помогает защищать Землю от части солнечного ветра. Без этой невидимой защиты условия на поверхности были бы гораздо менее благоприятными.
</a:t>
            </a:r>
            <a:endParaRPr lang="en-US" sz="13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ядро: твердое сердце планеты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Твердое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тоже состоит в основном из железа и никеля, но здесь давление настолько велико, что вещество остается твердым, несмотря на экстремальную температуру.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Небольшое, но значимое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радиус составляет около 1220 км, то есть это компактное, но очень важное ядро внутри ядра. Оно помогает понять, как Земля устроена в центре.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горячее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здесь сравнима с температурой поверхности Солнца, однако это не делает слой жидким. Давление сильнее теплового воздействия и удерживает вещество в твердом состоянии.
</a:t>
            </a:r>
            <a:endParaRPr lang="en-US" sz="12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внутри становится жарче и тяжелее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глубиной растут и температура, и давление; у ядра условия уже совсем иные, чем на поверхности.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быстро возрастает с глубиной, а давление увеличивается еще сильнее из-за веса вышележащих пород.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геофизические оценки температурного профиля Земли; справочные значения для учебной иллюстрации.
</a:t>
            </a:r>
            <a:endParaRPr lang="en-US" sz="5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поверхности к глубинам: что происходит с веществом
</a:t>
            </a:r>
            <a:endParaRPr lang="en-US" sz="2393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давление и температура меняют вещество Земли и запускают перенос тепла в мантии.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привычного воздуха в земных недрах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Земли нет привычной атмосферы, поэтому звук и дыхание в обычном смысле невозможны. Для связи глубоко под землёй используют не воздух, а физические сигналы и оборудование.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 строении Земли по данным геологии и сейсмологии.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потребовалось бы от машины для спуска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Сверхпрочный 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такого аппарата должен выдерживать давление в тысячи атмосфер и не деформироваться от сжатия. Для этого нужны сверхпрочные материалы, рассчитанные на экстремальные нагрузки и длительную работу без разрушения.
</a:t>
            </a:r>
            <a:endParaRPr lang="en-US" sz="1236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жара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перегрева технике потребовались бы теплоизоляция и активное охлаждение. На больших глубинах обычная электроника быстро выходит из строя, поэтому система должна защищать приборы от температуры и давления одновременно.
</a:t>
            </a:r>
            <a:endParaRPr lang="en-US" sz="1236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Спуск невозможен без постоянного контроля положения и состояния машины. Ей понадобились бы датчики, связь с поверхностью и автономные системы, потому что ремонт или быстрая эвакуация там недоступны.
</a:t>
            </a:r>
            <a:endParaRPr lang="en-US" sz="12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спуск к центру почти невозможен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препятствие — глубина. Чем ниже, тем больше давление вышележащих пород, и обычный бур начинает работать в условиях, для которых он не рассчитан изначально.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препятствие — температура. По мере углубления породы нагреваются, инструмент теряет прочность, а электронные системы и смазка быстро перестают работать.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стенок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проблема — сами породы. Они могут трескаться, осыпаться и сжимать скважину, из-за чего проход приходится постоянно укреплять и очищать.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расстояние до центра слишком велико. Даже самые глубокие скважины Земли — это лишь малая часть пути, а не настоящий спуск к ядру.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изучения недр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дают разные, но взаимно дополняющие сведения о недрах Земли.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измерения ограничены глубиной, поэтому учёные соединяют образцы с косвенными данными о волнах и плотности.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Геология, сейсмология и гравиметрия; обобщённые учебные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волны «просвечивают» Землю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ведут себя как «сигналы», по которым можно распознать скрытые границы внутри планеты.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P-волны проходят почти через всё, а S-волны не проходят через жидкое внешнее ядро. Это помогает точно находить границы внутренних слоёв.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сейсмологии; свойства P- и S-волн.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цифрах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показывает, что даже при фантастической скорости путь до центра занял бы много времени, а в реальности был бы ещё дольше из-за условий в недрах.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идеальный темп даёт больше четырёх суток непрерывного движения. Реальный спуск был бы многократно медленнее и технически сложнее.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средней глубине Земли и заданной скорости спуска.
</a:t>
            </a:r>
            <a:endParaRPr lang="en-US" sz="7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недр важно на поверхности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распространяются по разным слоям по-разному, и это помогает понимать, где проходят разломы и какие районы особенно уязвимы для толчков.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связан с движением магмы и особенностями мантии. Зная строение недр, учёные лучше объясняют, почему одни области Земли более активны, чем другие.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часто связаны с определёнными породами и условиями их формирования. Картина недр помогает искать ресурсы точнее и не тратить силы на случайные поиски.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плотности и движения пород важно для безопасного строительства. Эти данные помогают учитывать риски, когда возводят дома, дороги, мосты и другие объекты.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совершить научное путешествие к центру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модели Земля раскрывается слоя за слоем: кора, мантия, ядро. На экране можно менять температуру, давление и состав пород, чтобы увидеть, как устроена планета изнутри. Такой эксперимент безопасен и позволяет проверять научные гипотезы без бурения.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 волнами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симуляция делает невидимое понятным. Когда ученики запускают сейсмические волны по модели, они сразу видят, где сигнал отражается, замедляется или исчезает, а сложные процессы становятся наглядными и запоминающимися.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фантазия помогает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Фантастическая идея превращается в исследовательский инструмент, когда её соединяют с измерениями и расчётами. Так воображаемое путешествие к центру Земли помогает лучше понять настоящую планету и её внутреннюю логику.
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Фантазия, которую научились объяснять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центра Земли мы, вероятно, никогда не дойдём, но её внутренний мир уже читается по волнам, породам и теплу. Именно так фантазия становится точной наукой.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2026-07-26T19:29:21Z</dcterms:created>
  <dcterms:modified xsi:type="dcterms:W3CDTF">2026-07-26T19:29:21Z</dcterms:modified>
</cp:coreProperties>
</file>