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2675" y="1067624"/>
            <a:ext cx="2973600" cy="28632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кожно-мышечную чувствительность и её роль в организме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Кожно-мышечная чувствительность — основа ощущений и управления движениями человека.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обзор и значимость исследований чувствительности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Чарльз Белл и Франсуа Мажанди начали изучать кожно-мышечную чувствительность. Их открытия помогли понять работу нервной системы и развить методы реабилитации после травм.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5534" y="918425"/>
            <a:ext cx="3806782" cy="3913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15648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кожно-мышечная чувствительность?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способность организма воспринимать прикосновения, температуру, боль и положение тела благодаря рецепторам, расположенным в коже и мышцах.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5400" y="252125"/>
            <a:ext cx="8708700" cy="6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кожно-мышечной чувствительности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215400" y="3583425"/>
            <a:ext cx="4082100" cy="12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реализуется этот процесс?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Сигналы от рецепторов передаются по нервным путям в мозг, где формируется восприятие внешних воздействий и положение частей тела.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2400" y="274275"/>
            <a:ext cx="847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кожной чувствительности: особенности и функции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32425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Тактильная чувствительность отвечает за восприятие лёгких прикосновений и давления, помогая различать текстуры и формы предметов.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2313" y="1766099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Болевая чувствительность реагирует на повреждения тканей и предупреждает организм о потенциальной опасности.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532201" y="1766100"/>
            <a:ext cx="2279400" cy="22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чувствительность позволяет ощущать изменения тепла и холода, обеспечивая терморегуляцию и защиту от экстремальных температур.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1031" y="1638300"/>
            <a:ext cx="1326989" cy="133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68506" y="1638300"/>
            <a:ext cx="1326989" cy="133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37343" y="1638300"/>
            <a:ext cx="1326989" cy="133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28675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и их необычайная чувствительность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рук содержат наибольшую концентрацию рецепторов, что позволяет точно ощущать мельчайшие детали при взаимодействии с предметами и выполнять тонкую моторику.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486150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чувствительность губ и лица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Губы и лицо обладают густым распределением рецепторов, что помогает быстро распознавать прикосновения и изменения температуры, защищая от повреждений.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154988" y="3457575"/>
            <a:ext cx="2276400" cy="149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Менее чувствительные участки — спина и ноги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спине и ногах рецепторов значительно меньше, из-за чего эти зоны менее восприимчивы к прикосновениям и имеют более низкую чувствительность.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расположены самые чувствительные участки тела?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мышечной чувствительности и её значение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3451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Ощущение положения тела обеспечивает знание о пространственном расположении мышц без визуального контроля.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16000" y="115957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сокращения мышц позволяет регулировать силу выполняемых движений, поддерживая точность действий.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51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растяжение мышц и сухожилий помогает поддерживать баланс и предотвращать травмы.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716000" y="3050725"/>
            <a:ext cx="3630600" cy="171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Мышечная чувствительность обеспечивает интуитивное взаимодействие с окружающей средой и координацию даже с закрытыми глазами.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рецепторов к мозгу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 обработка сенсорной информации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 кожно-мышечной чувствительности в жизни подростков
</a:t>
            </a:r>
            <a:endParaRPr lang="en-US" sz="2102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помогает безопасно держать предметы, писать, рисовать и играть на музыкальных инструментах, развивая мелкую моторику.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также обеспечивает быстрое реагирование на боль или холод, что помогает избежать травм и повысить общую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625937"/>
            <a:ext cx="3887700" cy="16865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кожной и мышечной чувствительности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и функции кожной и мышечной чувствительности, их роль в организме.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 уникальные функции обеих систем важны для координации и защиты тела.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8 класс»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рецепторов на разных участках тела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участках с высокой плотностью рецепторов развита точная осязательная чувствительность, важная для сложных движений.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плотность рецепторов на пальцах и губах обеспечивает способность точно ощущать и контролировать мелкие детали.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физиологии, 2023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Тактильная чувствительность: примеры и функции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Тактильные рецепторы реагируют на лёгкое прикосновение, давление и вибрацию, что помогает подросткам точно выполнять мелкие движения, например, при письме или рисовании.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рецепторы играют важную роль при игре на музыкальных инструментах, позволяя чувствовать текстуру клавиш или струн и контролировать силу нажатия.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тактильной чувствительностью можно распознавать форму и поверхность предметов с закрытыми глазами, что помогает развивать пространственное мышление.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Болевая чувствительность и её защитная функция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74837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Ноцирецепторы быстро реагируют на повреждения кожи или мышц, сигнализируя мозгу о потенциальной угрозе для организма.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517018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воздействия, как ожоги или порезы, вызывают болевые ощущения, которые побуждают человека прекратить воздействие с целью предотвратить усугубление травмы.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59200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передача болевого сигнала обеспечивает своевременную реакцию защитных механизмов, например, отдёргивание руки при уколе.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7001404" y="1155650"/>
            <a:ext cx="1922700" cy="24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боль является важнейшей частью системы защиты, предупреждающей о неблагоприятных факторах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344" y="1155650"/>
            <a:ext cx="148500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8694" y="1155650"/>
            <a:ext cx="297000" cy="297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Температурная чувствительность: значение для терморегуляции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Распознавание температуры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Терморецепторы помогают различать холод и тепло, обеспечивая информацию о температуре окружающей среды, что необходимо для сохранения баланса тела.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перегрева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Повышенная чувствительность на лице и руках позволяет обнаружить горячие поверхности, что помогает избежать ожогов и перегрева организма.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переохлаждения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к холоду активирует реакции защиты, такие как дрожь и сужение сосудов, предотвращая переохлаждение и сохраняя тепло внутри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температурной чувствительности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Оптимальная температура кожи для комфортного восприятия находится в районе 33–35°C, что совпадает с нормальной температурой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ниже 10°C воспринимаются как холод, а выше 45°C вызывают болевые ощущения, что помогает вовремя реагировать на экстремальные температуры.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физиологии человека, 2023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97225" y="252125"/>
            <a:ext cx="65265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нарушений кожно-мышечной чувствительности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4982825" y="992850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Невропатия приводит к снижению чувствительности, вызывая онемение и затрудняя распознавание боли и температуры, что увеличивает риск повреждений при травмах.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982825" y="2688599"/>
            <a:ext cx="38409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Повреждения спинного мозга или инсульт нарушают передачу сигналов от рецепторов к мозгу, приводя к ухудшению координации движений и снижению способности ощущать положение тела.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5400" y="252125"/>
            <a:ext cx="8359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кожно-мышечной чувствительности для занятий спортом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77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чувствительность позволяет спортсменам контролировать точность движений и быстро реагировать на изменение положения тела во время тренировок и соревнований.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57742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виды спорта, как гимнастика и плавание, требуют развитой чувствительности для поддержания равновесия и синхронизации движений.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6457075" y="1454800"/>
            <a:ext cx="2117400" cy="337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упражнения способствуют улучшению кожно-мышечной чувствительности, что повышает эффективность и безопасность спортивной деятельности.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4525" y="1143728"/>
            <a:ext cx="2276400" cy="18273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975" y="1143728"/>
            <a:ext cx="2276400" cy="18273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Практический опыт: тест двух точек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161452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минимального расстояния для распознавания
</a:t>
            </a:r>
            <a:pPr algn="ctr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 используется для оценки чувствительности кожи, измеряя расстояние, при котором человек ощущает два прикосновения как отдельные. На пальцах эта величина мала, что отражает высокую плотность рецепторов.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5214975" y="3267075"/>
            <a:ext cx="2276400" cy="14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медицине и реабилитации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 помогает определить степень восстановления чувствительности после травм или заболеваний нервной системы, позволяя оценить эффективность терапии и реабилитационных программ.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возраста на кожно-мышечную чувствительность
</a:t>
            </a:r>
            <a:endParaRPr lang="en-US" sz="229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Максимальное развитие кожно-мышечной чувствительности связано с активным формированием нервных связей и высокой пластичностью мозга.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Пожилой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Наблюдается постепенное снижение чувствительности из-за снижения провода нервных импульсов и атрофии рецепторов.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Взрослый возраст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стабилизируется, поддерживается регулярной физической активностью и здоровым образом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7600" y="909772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факты о кожно-мышечной чувствительности
</a:t>
            </a:r>
            <a:endParaRPr lang="en-US" sz="2441" dirty="0"/>
          </a:p>
        </p:txBody>
      </p:sp>
      <p:sp>
        <p:nvSpPr>
          <p:cNvPr id="6" name="Text 1"/>
          <p:cNvSpPr txBox="1"/>
          <p:nvPr/>
        </p:nvSpPr>
        <p:spPr>
          <a:xfrm>
            <a:off x="345100" y="1401525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слепых людей осязание становится особенно развитым, позволяя распознавать мельчайшие детали объектов и компенсировать недостаток зрения.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5100" y="3123346"/>
            <a:ext cx="3641700" cy="15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Музыканты используют вибрации инструмента для точной настройки игры, а кожа младенцев отличается повышенной чувствительностью, что важно для развития и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73700" y="994186"/>
            <a:ext cx="3189000" cy="31734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8525" y="1183650"/>
            <a:ext cx="39024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8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кожно-мышечной чувствительности для здоровья
</a:t>
            </a:r>
            <a:pPr algn="l" indent="0" marL="0">
              <a:lnSpc>
                <a:spcPct val="100000"/>
              </a:lnSpc>
              <a:buNone/>
            </a:pPr>
            <a:r>
              <a:rPr lang="en-US" sz="159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Кожно-мышечная чувствительность играет ключевую роль в безопасности, движении и творческой деятельности. Поддержание её помогает сохранить качество жизни и предотвратить травмы.
</a:t>
            </a:r>
            <a:endParaRPr lang="en-US" sz="328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2026-05-09T00:37:28Z</dcterms:created>
  <dcterms:modified xsi:type="dcterms:W3CDTF">2026-05-09T00:37:28Z</dcterms:modified>
</cp:coreProperties>
</file>