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помогает читать, слушать и узнавать немецкие традиции.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Lesen und Hören: Weihnachten im Deutschunterricht der 7. Klasse
</a:t>
            </a:r>
            <a:endParaRPr lang="en-US" sz="280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Рождества удобна для урока немецкого языка
</a:t>
            </a:r>
            <a:endParaRPr lang="en-US" sz="2344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Weihnachten — знакомая и наглядная тема для 7 класса. Она связывает календарь, семейные традиции и базовую лексику, поэтому ученикам легче понимать короткие тексты и простые аудиозаписи.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Иисуса Христа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связано с библейской историей рождения Иисуса Христа и является важной частью христианской традиции в Европе.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Адвент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начинается заранее: в период Адвента верующие и семьи ждут праздник, украшают дом и постепенно входят в рождественское настроение.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конец декабря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декабря тема Рождества становится особенно заметной в открытках, песнях и школьных материалах, где часто встречаются символы света, звезды и яслей.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христианского праздника к школьной теме
</a:t>
            </a:r>
            <a:endParaRPr lang="en-US" sz="2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Адвент и рождественский календарь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ожидания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Адвент длится четыре недели до Рождества и создаёт ощущение постепенного приближения праздника. Для школьников это удобная тема: даты и повторяющиеся слова запоминаются легко.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венок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календарь с 24 окошками помогает отсчитывать дни до праздника. Adventskranz с четырьмя свечами показывает, как важен образ ожидания в немецкой культуре.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рождественские слова чаще всего встречаются в текстах
</a:t>
            </a:r>
            <a:endParaRPr lang="en-US" sz="199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слова быстрее всего помогают понять содержание короткого текста и связать его с картинкой.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слова о доме и подарках: именно они чаще всего встречаются в описаниях праздника.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типовой лексике учебных текстов для 7 класса; без точной статистической выборки.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традиции в Германии
</a:t>
            </a:r>
            <a:endParaRPr lang="en-US" sz="2859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городах и посёлках важным местом становится Weihnachtsmarkt: там покупают украшения, угощения и подарки, а также слушают музыку и чувствуют атмосферу зимнего праздника.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 Рождеству часто украшают окна, ставят ёлку и пекут печенье. Такие занятия легко описывать простыми немецкими словами, поэтому они часто входят в школьные тексты.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семьях подарки дарят вечером 24 декабря. Хотя региональные обычаи различаются, общими остаются свет, семейная встреча, праздничный ужин и ожидание чуда.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темы Weihnachten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основные слова, которые помогают понимать тексты, задания на перевод и короткие аудиоматериалы.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слова-ориентиры: они чаще других встречаются в описаниях праздника и помогают быстро понять общий смысл текста.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лексика по теме Weihnachten; общеупотребительные словари немецкого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ёлка и украшения дома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стала одним из главных символов Рождества в Германии и других странах Европы в XIX веке. В текстах она обычно связана с домом, подарками и семейным вечером.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помогают создать праздничное настроение: используют шары, гирлянды, звезду на верхушке, а также свечи или маленькие лампочки. Такие детали легко узнавать на иллюстрациях и в описаниях.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рождественским аудиотекстом
</a:t>
            </a:r>
            <a:endParaRPr lang="en-US" sz="288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прослушивании короткого текста по теме Weihnachten
</a:t>
            </a:r>
            <a:endParaRPr lang="en-US" sz="158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46194" y="1296175"/>
            <a:ext cx="338438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задания на понимание текста и аудио
</a:t>
            </a:r>
            <a:endParaRPr lang="en-US" sz="2294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слушают или читают текст и выбирают правильный вариант. Такое задание учит быстро находить главное и не теряться в лишних деталях.
</a:t>
            </a:r>
            <a:endParaRPr lang="en-US" sz="1253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картинкой
</a:t>
            </a:r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соотнести слово или фразу с изображением. Это помогает закреплять лексику по теме Рождества и быстрее узнавать знакомые предметы.
</a:t>
            </a:r>
            <a:endParaRPr lang="en-US" sz="118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слов в текст тренирует внимание к знакомым выражениям, числам и названиям предметов. Особенно полезны короткие фразы и повторяющиеся конструкции.
</a:t>
            </a:r>
            <a:endParaRPr lang="en-US" sz="1111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или неверно
</a:t>
            </a:r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утверждения проверяют точность понимания. Школьник должен заметить детали: дату, имя, действие, место или последовательность событий в тексте.
</a:t>
            </a:r>
            <a:endParaRPr lang="en-US" sz="1147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 по содержанию помогают пересказать основную информацию. Обычно проверяются числа, дни недели, члены семьи, еда и праздничные планы.
</a:t>
            </a:r>
            <a:endParaRPr lang="en-US" sz="11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легче всего понять на слух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фраза и чем чаще слово повторяется, тем увереннее ученики узнают его в аудиотексте.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решающими оказываются повтор, знакомая лексика и чёткая структура; сложность резко растёт при длинных и быстрых репликах.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аудиотекстов по теме Weihnachten для 7 класса, без точной статистики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помогают быстро запоминать слова, потому что повторяющийся припев закрепляет лексику света, зимы, семьи и радости в естественном контексте.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делают произношение более заметным: ученик слышит ударение, интонацию и паузы, а затем легче воспроизводит короткие фразы.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Колядки удобно использовать как материал для чтения: простой текст можно сначала прочитать вслух, потом прослушать и сопоставить с картинкой или темой.
</a:t>
            </a:r>
            <a:endParaRPr lang="en-US" sz="157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7 класса особенно полезны короткие песни с ясным содержанием, где смысл понятен без сложной грамматики и редких слов.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песни и колядки на немецком языке
</a:t>
            </a:r>
            <a:endParaRPr lang="en-US" sz="25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0707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или сообщение
</a:t>
            </a:r>
            <a:endParaRPr lang="en-US" sz="1170" dirty="0"/>
          </a:p>
        </p:txBody>
      </p:sp>
      <p:sp>
        <p:nvSpPr>
          <p:cNvPr id="10" name="Text 2"/>
          <p:cNvSpPr txBox="1"/>
          <p:nvPr/>
        </p:nvSpPr>
        <p:spPr>
          <a:xfrm>
            <a:off x="3091963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текстах часто рассказывают, как семья готовится к празднику: покупает подарки, украшает дом и планирует вечер.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1406563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436563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поздравление обычно содержит добрые пожелания, простые слова о празднике и одно-два предложения о зимнем настроении.
</a:t>
            </a:r>
            <a:endParaRPr lang="en-US" sz="978" dirty="0"/>
          </a:p>
        </p:txBody>
      </p:sp>
      <p:sp>
        <p:nvSpPr>
          <p:cNvPr id="13" name="Text 5"/>
          <p:cNvSpPr txBox="1"/>
          <p:nvPr/>
        </p:nvSpPr>
        <p:spPr>
          <a:xfrm>
            <a:off x="63815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семейного праздника
</a:t>
            </a:r>
            <a:endParaRPr lang="en-US" sz="1016" dirty="0"/>
          </a:p>
        </p:txBody>
      </p:sp>
      <p:sp>
        <p:nvSpPr>
          <p:cNvPr id="14" name="Text 6"/>
          <p:cNvSpPr txBox="1"/>
          <p:nvPr/>
        </p:nvSpPr>
        <p:spPr>
          <a:xfrm>
            <a:off x="6411588" y="351415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внимание сосредоточено на совместном ужине, подарках, ёлке и впечатлениях участников, что удобно для вопросов по содержанию.
</a:t>
            </a:r>
            <a:endParaRPr lang="en-US" sz="978" dirty="0"/>
          </a:p>
        </p:txBody>
      </p:sp>
      <p:sp>
        <p:nvSpPr>
          <p:cNvPr id="15" name="Text 7"/>
          <p:cNvSpPr txBox="1"/>
          <p:nvPr/>
        </p:nvSpPr>
        <p:spPr>
          <a:xfrm>
            <a:off x="4726188" y="2806850"/>
            <a:ext cx="1347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4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Мини-рассказ
</a:t>
            </a:r>
            <a:endParaRPr lang="en-US" sz="1548" dirty="0"/>
          </a:p>
        </p:txBody>
      </p:sp>
      <p:sp>
        <p:nvSpPr>
          <p:cNvPr id="16" name="Text 8"/>
          <p:cNvSpPr txBox="1"/>
          <p:nvPr/>
        </p:nvSpPr>
        <p:spPr>
          <a:xfrm>
            <a:off x="4756188" y="1360700"/>
            <a:ext cx="1287000" cy="995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связный текст помогает увидеть порядок событий с помощью слов zuerst, dann, am Abend и am Ende.
</a:t>
            </a:r>
            <a:endParaRPr lang="en-US" sz="1119" dirty="0"/>
          </a:p>
        </p:txBody>
      </p:sp>
      <p:sp>
        <p:nvSpPr>
          <p:cNvPr id="17" name="Text 9"/>
          <p:cNvSpPr txBox="1"/>
          <p:nvPr/>
        </p:nvSpPr>
        <p:spPr>
          <a:xfrm>
            <a:off x="354500" y="320675"/>
            <a:ext cx="6575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тексты читают на тему Рождества
</a:t>
            </a:r>
            <a:endParaRPr lang="en-US" sz="25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связать лексику с культурным контекстом: домашняя выпечка, ярмарки и зимние вечера.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еды и напитков чаще всего связана с домашним уютом и сезонными традициями, поэтому её легко запоминать через образы и ситуации.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Общеупотребительная рождественская лексика немецкого языка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Рождественская еда и напитки в немецкой традиции
</a:t>
            </a:r>
            <a:endParaRPr lang="en-US" sz="22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светятся в вечернем доме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уже темно, а в окнах виден тёплый свет. В комнате стоят свечи, на столе лежат подарки, и вся семья ждёт вечернего ужина. Такая сцена сразу создаёт ощущение покоя и уюта.
</a:t>
            </a:r>
            <a:endParaRPr lang="en-US" sz="13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ярмарка перед праздником
</a:t>
            </a:r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площади звучат голоса, люди покупают сладости и горячие напитки, а над рядами мерцают огни. Снег на крышах и украшенные улицы помогают понять, что праздник уже близко и город живёт ожиданием.
</a:t>
            </a:r>
            <a:endParaRPr lang="en-US" sz="132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готовятся к Рождеству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украшают ёлку, взрослые раскладывают подарки, а на кухне пахнет печеньем. На картинке легко увидеть, как текст соединяет предметы, действия и настроение, делая описание понятным даже без сложных фраз.
</a:t>
            </a:r>
            <a:endParaRPr lang="en-US" sz="130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атмосфера в рождественских текстах и иллюстрациях
</a:t>
            </a:r>
            <a:endParaRPr lang="en-US" sz="19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традиции в разных странах Европы и мира
</a:t>
            </a:r>
            <a:endParaRPr lang="en-US" sz="2294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сравнивает распространённые зимние традиции и показывает, что при разных датах и обычаях сохраняются общие элементы праздника.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4994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Weihnachten помогает в изучении немецкого языка
</a:t>
            </a:r>
            <a:endParaRPr lang="en-US" sz="1901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1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даёт слова по темам дом, семья, еда, погода и эмоции, которые часто повторяются в учебных текстах и быстро становятся узнаваемыми.
</a:t>
            </a:r>
            <a:endParaRPr lang="en-US" sz="1306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аудирования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рождественские записи помогают слышать знакомые слова, числа, имена и простые фразы, а затем проверять понимание по вопросам.
</a:t>
            </a:r>
            <a:endParaRPr lang="en-US" sz="1253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текстом
</a:t>
            </a:r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материале Weihnachten удобно находить главную мысль, выделять ключевые слова и понимать порядок действий в коротких сообщениях и описаниях.
</a:t>
            </a:r>
            <a:endParaRPr lang="en-US" sz="1286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Рождественские символы и традиции показывают, как язык связан с повседневной жизнью немецкоязычных стран и их семейными обычаями.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эмоции чаще всего передаются в рождественских текстах
</a:t>
            </a:r>
            <a:endParaRPr lang="en-US" sz="197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поздравлениях и мини-письмах эмоции часто выражаются не напрямую, а через описания дома, семьи, огней и подарков.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становятся ожидание и уют; они формируют основное настроение текста и помогают ученикам быстрее понимать его тон.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учебных материалов по теме Weihnachten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и время события почти всегда важны: 24 декабря, вечер, перед ужином или после украшения ёлки. Эти сведения помогают понять, когда происходит действие.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нужно назвать участников: мама, папа, дети, бабушка или друзья. Такие слова легко найти в тексте и связать с вопросом wer?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внимания привлекают действия: покупать подарки, печь печенье, идти на ярмарку, украшать дом и собираться всей семьёй. Они отвечают на вопрос was macht die Familie?
</a:t>
            </a:r>
            <a:endParaRPr lang="en-US" sz="1534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на понимание часто спрашивают место и предметы: дома, на ярмарке, у ёлки, рядом со свечами или на праздничном столе.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чаще всего нужно услышать или прочитать
</a:t>
            </a:r>
            <a:endParaRPr lang="en-US" sz="22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тема Weihnachten на уроках немецкого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чтение, аудирование и страноведческий материал, а также помогает школьникам уверенно работать с простой лексикой, короткими текстами и понятными культурными образами.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2026-05-25T02:32:41Z</dcterms:created>
  <dcterms:modified xsi:type="dcterms:W3CDTF">2026-05-25T02:32:41Z</dcterms:modified>
</cp:coreProperties>
</file>