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Индоевропейская семья языков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языкам, у которых есть общее древнее прошлое.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языки объединяют в семьи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не складываются случайно: их сравнивают по словам, звукам и грамматике. Так лингвисты находят родство и восстанавливают историю народов.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семья, много языков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языки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Русский, английский и испанский принадлежат к одной семье, хотя звучат совсем по-разному. Их родство видно не сразу, но оно проявляется в словах, числительных и грамматике.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по всему миру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Индоевропейские языки можно услышать на разных континентах. Это результат древних переселений, расширения государств и более поздних исторических связей между регионами.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не только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Хинди, персидский и другие языки Южной и Западной Азии тоже входят в эту семью. Поэтому её следы тянутся далеко за пределы Европы.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семья особенно велика: в неё входят сотни языков и диалектов, объединённых общим происхождением и огромным числом носителей.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400+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и диалектов относят к этой семье.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Ethnologue; Encyclopaedia Britannica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говорят на этих языках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семьи охватывает почти весь континент. Здесь особенно заметны славянские, германские, романские, балтийские и кельтские языки.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истории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не только нынешнее распространение, но и следы прошлых перемещений народов. Язык часто сохраняет память о пути своих носителей.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континенты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Старого Света языки этой семьи появились благодаря переселениям людей и колониальной истории. Поэтому они звучат в обеих Америках и в Австралии.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и иранская ветви распространены в Южной и Западной Азии. Именно здесь находятся крупные языковые сообщества с очень древней историей.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43569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общего предка к разным языкам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05550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общий язык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лет назад существовал праиндоевропейский язык — общий предок многих современных языков. Он не сохранился в записи, но его следы удалось восстановить.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314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разделение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носители расселились на большие расстояния. Речь в разных группах начала меняться по-своему, и появились отдельные ветви.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6584825" y="22110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языки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возникли самостоятельные языки и диалекты. Учёные сравнивают их, чтобы понять, какие формы восходят к общему источнику.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ветви семьи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главные ветви, выделенные сравнительно-исторической лингвистикой.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44" y="2501025"/>
            <a:ext cx="4755613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в разных языках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базовой лексики в индоевропейских языках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самых древних и частых словах родство заметно особенно хорошо: они меняются медленно и дольше сохраняют общий корень.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 повторяются в разных языках не случайно: это следы общего происхождения, а не только заимствований.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как подсказка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тоже помогают увидеть родство: короткие и очень частые слова часто сохраняют древние звуковые связи.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примерах видны параллели между несколькими языками. Именно такие повторяющиеся совпадения указывают на общее происхождение.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задания: русский, английский, французский, латинский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грамматические черты сохранились не во всех языках одинаково, но именно они помогают восстановить древнее родство.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типа грамматических следов особенно важны для сравнения языков.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Сравнительно-историческая лингвистика; учебные обобщения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подтверждают не единичные совпадения, а устойчивые закономерности. Сравнение трёх уровней языка позволяет отличать родство от случайного сходства.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языка достаточно, чтобы увидеть родственные связи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Сравнительно-исторический метод в языкознании, учебные обзоры по исторической лингвистике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языки меняются со временем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обновляется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живут дольше людей, но тоже меняются: одни исчезают, другие приобретают новое значение, а третьи становятся привычными только в определённых стилях речи или регионах.
</a:t>
            </a:r>
            <a:endParaRPr lang="en-US" sz="691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следы прошлого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языки развиваются отдельно, тем заметнее различия. Но исторические связи всё ещё можно проследить по регулярным совпадениям в самых устойчивых частях языка.
</a:t>
            </a:r>
            <a:endParaRPr lang="en-US" sz="720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Упрощается строение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тоже не стоит на месте: сокращаются окончания, исчезают старые формы, упрощаются правила. При этом следы прежней системы часто сохраняются в отдельных словах и исключениях.
</a:t>
            </a:r>
            <a:endParaRPr lang="en-US" sz="68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звучание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смещаются постепенно, поэтому близкие языки могут звучать по-разному. Именно так древнее общие формы со временем превращались в английское night и немецкое Nacht.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75" y="2103749"/>
            <a:ext cx="315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700" y="2103749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438" y="2139749"/>
            <a:ext cx="360000" cy="28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Слова-путешественники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62175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быт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62175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учёбы и науки часто переходили через разные языки. Так в русском появились школа, тетрадь и газета, а у них есть более ранняя история происхождения.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214700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контактов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14700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не разрушают языковое родство. Они показывают контакты народов, торговлю, обучение и обмен идеями, которые добавляют к общему наследию новые слои смысла.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338438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античности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338438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европейских языках заметны латинские и греческие корни. Они вошли в лексику науки, медицины и культуры и стали частью обычной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языки расходятся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отражают постепенное расхождение речи под влиянием расстояний, контактов и исторических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2192767"/>
            <a:ext cx="5093700" cy="1685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пары слов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коротких слов помогает увидеть общий корень и понять, что сходство не случайно. Особенно заметны самые устойчивые и часто употребляемые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различаются по звучанию, но сохраняют узнаваемую общую основу. Такие совпадения особенно полезны для поиска родства языков.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общеупотребительной лексики в индоевропейских языках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сходства сам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задании не нужно знать всё заранее. Достаточно внимательно сравнить несколько слов и чисел, а затем отметить, где совпадений больше и они устойчивее.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сходства обычно видно в базовой лексике и числительных, а грамматические признаки подтверждают вывод и делают его надёжнее.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мини-активность по сравнительно-историческому анализу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заблуждения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язык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Индоевропейская семья — это не один современный язык. Это множество языков, которые когда-то произошли от общего предка, а затем развивались отдельно.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обязаны быть похожими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языки могут выглядеть совсем по-разному. Они различаются алфавитом, произношением и грамматикой, но всё равно сохраняют следы общего происхождения.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заимствования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слово не всегда означает прямое заимствование. Иногда сходство объясняется общим происхождением, а иногда — случайным совпадением или поздним обменом между языками.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семья как живая история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69000" y="21255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Исчезнувшие языки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21000" y="23838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языки со временем исчезли, а другие сохранились только в письменных памятниках. История семьи напоминает, что языки могут уходить из повседневной жизни, не исчезая бесследно.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169000" y="40754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варианты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21000" y="43337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одной семьи продолжают появляться новые варианты речи и нормы. Живой язык меняется вместе с людьми, которые на нём говорят каждый день.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169000" y="310050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языки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21000" y="335879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языки распространились очень широко и стали международными средствами общения. Их развитие связано с историей государств, образования, науки и культурных контактов.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вопрос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источник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главный принцип: языки одной семьи связаны не тем, что похожи сегодня, а тем, что у них был общий предок в прошлом.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не стоят на месте: они заимствуют слова, меняют звучание и упрощают правила. Поэтому история языка всегда читается через изменения.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родства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легче всего заметить в словах, числительных и грамматике. Именно эти признаки помогают увидеть родство даже тогда, когда языки уже сильно разошлись.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190" y="287250"/>
            <a:ext cx="3995870" cy="462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3250" y="558875"/>
            <a:ext cx="41298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язык как след истории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Индоевропейские языки объединяет общее происхождение, а не единый современный язык. Их родство видно в словах, числах и грамматике, а различия показывают долгую и живую историю развития.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2026-07-25T08:14:01Z</dcterms:created>
  <dcterms:modified xsi:type="dcterms:W3CDTF">2026-07-25T08:14:01Z</dcterms:modified>
</cp:coreProperties>
</file>