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тем: саркодовые и жгутиконосцы — строение, функции, 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строение, образ жизни и значение саркодовых и жгутиконосцев в природе.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Почему важно изучать саркодовых и жгутиконосцев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и жгутиконосцы — одноклеточные организмы, живущие в воде и влажной почве. Их изучение помогает понять разнообразие жизни, эволюционные процессы и взаимодействие в экосистемах. Эти простейшие важны для биологии и экологии.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0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31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056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9806" y="1638300"/>
            <a:ext cx="1326989" cy="133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85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без постоянной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обладают пластичной клеточной мембраной, что позволяет им менять форму. Это нужно для движения и захвата пищи с помощью ложноножек, называемых псевдоподиями.
</a:t>
            </a:r>
            <a:endParaRPr lang="en-US" sz="1155" dirty="0"/>
          </a:p>
        </p:txBody>
      </p:sp>
      <p:sp>
        <p:nvSpPr>
          <p:cNvPr id="10" name="Text 2"/>
          <p:cNvSpPr txBox="1"/>
          <p:nvPr/>
        </p:nvSpPr>
        <p:spPr>
          <a:xfrm>
            <a:off x="2345925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 — основной орган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Псевдоподии служат не только для перемещения, но и для окружающего захвата пищи. Они временные, изменчивые и предоставляют высокую мобильность.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59105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саркодовым относят амёб, фораминифер, радиолярий и солнечников. Они обитают в пресных и морских водах, почве, а некоторые живут внутри других организмов.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38800" y="3457575"/>
            <a:ext cx="2190900" cy="12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участвуют в пищевых цепях, регулируют численность бактерий и микроводорослей, а также влияют на качество воды и образование осадков.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саркодовых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— пример строения и среды саркодовых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амёбы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 — одноклеточный организм с ядром, пищеварительными и сократительными вакуолями. Мягкая оболочка обеспечивает подвижность и изменение формы.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питание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в пресных водоёмах, где питается бактериями и органическими частицами. Амёба способна к адаптации и регенерации после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раковины и 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имеют тонкие известковые раковины с порами, через которые выходят псевдоподии для передвижения и питания. Размеры варьируют от 0,1 мм до 5 см.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Геологическое и палеонтологическое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ископаемые раковины служат индикаторами древних морских условий, помогая ученым определять возраст и происхождение пород.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Фораминиферы: строение и значение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Радиолярии: особенности морских саркодовых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Силикатные раковины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образуют сложные кремниевые раковины с радиальными лучами, которые поддерживают форму и защищают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океанских экосистемах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радиоляриевый ил — важный осадок, позволяющий изучать историю океанов и поддерживающий пищевые цепи морских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и питание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Солнечники имеют шаровидное тело с множеством тонких лучевидных псевдоподий, которые быстро захватывают микроскопическую добычу.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простейшие очищают воду от бактерий и участвуют в биологической фильтрации пресных водоёмов, поддерживая здоровье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Солнечники: строение и экологическая роль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саркодовых и условия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широко распространены в пресных и морских водах, влажной почве, а также в симбиозах и паразитизме внутри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Проявляют активность при температуре от 0° до +35°C, способны приспосабливаться к меняющимся условиям среды и сохранять жизнеспособность в виде цист.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участвуют в разложении органики, способствуя почвообразованию и поддержанию микробного 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65" y="1159575"/>
            <a:ext cx="3758769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саркодовых: сравнение по ключевым признакам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по среде обитания, строению и значению различных классов саркодовых.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саркодовых занимает уникальную экологическую нишу и обладает характерными признаками.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«Биология, 8 класс»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саркодовых: роль ложноножек и механизмы перемещения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Ложноножки — временные выступы цитоплазмы, обеспечивающие движение и захват пищи за счёт протекания цитоплазмы внутри клетки.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ложноножек различается: амёбы имеют широкие и широкоплоские, радиолярии — тонкие и длинные радиальные лучи.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с помощью псевдоподий даёт саркодовым гибкость в адаптации к разным условиям и позволяет избегать опасностей.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передвижения сочетает мобильность и эффективное питание, делая саркодовых успешными жителями разнообразных сред.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саркодовых: пример фагоцитоза у амёбы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охватывает пищу псевдоподиями, образуя вокруг неё своеобразную петлю. Мелкие объекты, такие как бактерии и микроскопические водоросли, окружены и захвачены в пищеварительную вакуоль.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вакуоли пища переваривается специальными ферментами. После усвоения полезных веществ непереваренные остатки выводятся наружу через клеточную мембрану, обеспечивая внутриклеточное питание.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саркодовых: основные способы и жизненный цикл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саркодовых — простое деление клетки на две дочерние, что обеспечивает быстрое увеличение численности при благоприятных условиях.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фораминиферы, демонстрируют чередование поколений с различными типами клеток, что усложняет их жизненный цикл.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всех саркодовых происходит бесполым путём, и созданные клетки сразу же начинают самостоятельное существование и функционирование.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особенности жгутиконосцев по сравнению с саркодовыми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обладают одним или несколькими жгутиками — вытянутыми органоидами для активного движения в жидкой среде, что отличает их от саркодовых с ложноножками.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у многих жгутиконосцев — пелликула, обеспечивающая стабильную форму и защиту, в отличие от более гибкой мембраны саркодовых.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разнообразны по способу питания: среди них есть фотосинтезирующие виды с хлоропластами и паразитические формы.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свободноживущих форм, жгутиконосцы включают паразитов, способных вызывать заболевания у человека и животных, что придаёт им важное медицинское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Жгутиконосцы: эвглена, бодо, трипаносома — сравнение важных представителей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зелёная: фотосинтезирующий представитель жгутиконосцев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содержит зелёные пластиды, которые позволяют ей производить пищу с помощью солнечного света. Этот организм имеет один жгутик для движения и специальный светочувствительный глазок для ориентации.
</a:t>
            </a:r>
            <a:endParaRPr lang="en-US" sz="1148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Бодо: бактериоед и регулятор микробных популяций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Бодо питается бактериями, влияя на численность микробов в водоёмах. Для передвижения использует два жгутика, благодаря чему активно ищет пищу в среде обитания.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Трипаносома: паразит, вызывающий опасные болезни
</a:t>
            </a:r>
            <a:pPr algn="ctr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— опасный жгутиконосец-паразит, вызывающий сонную болезнь у человека и животных. Обладает сложным жизненным циклом и передаётся через укусы насекомых.
</a:t>
            </a:r>
            <a:endParaRPr lang="en-US" sz="11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практическая значимость жгутиконосцев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оказывает важное влияние на озёра и пруды, насыщая воду кислородом через фотосинтез и являясь звеном пищевой цепи.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представляют опасность для здоровья животных и людей, вызывая серьезные заболевания, что требует внимания медицины и экологии.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Бодо помогает контролировать численность бактерий, поддерживая баланс микробных сообществ и способствуя чистоте водных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роль саркодовых в экосистемах и биосфере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активно регулируют популяции бактерий и одноклеточных водорослей, участвуя в биологическом контроле и поддержании равновесия в экосистемах.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остатки, особенно у фораминифер и радиолярий, образуют морские осадки, способствуя формированию илов и почвенных горизонтов.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служат пищей для разнообразных животных, от микроскопических до более крупных, поддерживая сложные пищевые сети.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своим биологическим функциям саркодовые способствуют круговороту веществ и энергии на планете, обеспечивая устойчивость биосферы.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амёбы и их изменчивая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достигает размеров 0,2–0,7 мм и характеризуется отсутствием постоянной формы тела. Её мягкая клеточная мембрана позволяет изменять очертания для движения и питания.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фораминиферы с изысканными раковинами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могут достигать 5 см и обладают сложными известковыми раковинами с множеством пор. Эти структуры служат надёжной защитой и играют важную роль в палеонтологии.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внешний вид саркодовых: от микроскопа до рекордсменов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простейших для науки, экологии и палеонтологии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саркодовых помогает понять процессы эволюции клеток и разнообразия жизни на Земле, раскрывая основные биологические закономерности.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раковины фораминифер служат важным инструментом для геологических датировок и восстановления истории Земли.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используются в медицине и биологии как модели для исследования паразитических заболеваний и взаимодействий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окружающей среды на простейших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 вод вызывает гибель чувствительных саркодовых, нарушая экологические цепи и снижая биологическое разнообразие водоёмов.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Жгутиконосцы, устойчивые к загрязнениям, часто увеличиваются в численности, изменяя структуру микробных сообществ и влияя на экосистемы.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санитарные условия способствуют росту паразитических жгутиконосцев, что повышает риск распространения заболеваний среди животных и людей.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составе простейших организмов служат индикаторами экологического состояния и помогают контролировать качество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саркодовых и жгутиконосцев в природе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и жгутиконосцы важны для поддержания экосистем и научных исследований. Их особые способы передвижения и питания влияют на биоразнообразие и помогают пониманию жизни на Земле.
</a:t>
            </a:r>
            <a:endParaRPr lang="en-US" sz="3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2026-05-09T12:40:36Z</dcterms:created>
  <dcterms:modified xsi:type="dcterms:W3CDTF">2026-05-09T12:40:36Z</dcterms:modified>
</cp:coreProperties>
</file>