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окончаний имён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окончания по вопросу, роду, числу и падежу.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ясно описывать предметы и явления: высокий дом, синяя тетрадь, тёплое солнце. Чтобы писать их без ошибок, важно определять форму слова и проверять безударные окончания по вопросу.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окончания прилагательных делают речь точной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всегда связана с существительным и его грамматическими признаками.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родах формы изменяются по падежам; отличия заметны именно в окончаниях.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«Правописание окончаний имён прилагательных»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 единственном числе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последовательности проверки формы слова в словосочетании.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окончания прилагательного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01523"/>
            <a:ext cx="3848986" cy="2145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показывает, какую форму прилагательного нужно написать в словосочетании.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правильно задать вопрос, легче выбрать окончание и не перепутать падеж.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 падежам имён прилагательных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и вопросы к прилагательным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мужском роде прилагательные в именительном падеже имеют окончания -ый, -ий, -ой: весёлый, синий, большой. Эти формы отвечают на вопросы какой?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окончания меняются: весёлого, весёлому, весёлым, о весёлом. По вопросу легче увидеть, какая буква нужна в безударной позиции.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слово с существительным: новый дом, к новому дому, о новом доме. Тогда видно, что окончание зависит от формы всего словосочетания.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 в единственном числе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женского рода встречаются окончания -ая, -яя, -ой, -ей, -ую, -юю: красивая, синяя, красивой, синей, красивую, синюю. Они меняются вместе с падежом существительного.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удобно держать рядом пару словосочетаний: новая книга — о новой книге, синяя ручка — о синей ручке. Так легче увидеть согласование в речи и на письме.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 в единственном числе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2124" y="2728778"/>
            <a:ext cx="4059755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в среднем роде меняется вместе с падежом.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среднего рода легко распознаются по вопросам и по согласованию с существительным.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«Правописание окончаний имён прилагательных»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в единственном числе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Безударное окончание нельзя писать только по слуху: произношение часто скрывает нужную букву. Поэтому сначала определяют слово, от которого зависит прилагательное, а уже потом выбирают форму.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ошибки появляются в родительном и дательном падежах, где похожи окончания -ого, -его, -ому и -ему. На слух они могут звучать почти одинаково.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 вопроса от существительного к прилагательному: у высокого дома, к доброму другу, о весеннем дне. Вопрос подсказывает падеж и помогает сузить выбор.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сомнение остаётся, полезно сравнить слово с образцом той же формы: высокий — высокого — высокому. Такое сопоставление помогает увидеть правильное окончание без догадок.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безударные окончания требуют проверки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там, где окончание безударное и на слух похоже на другое.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различать похожие окончания и точно определять падеж прилагательного.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 теме; схема носит учебно-иллюстративный характер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окончаниях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во множественном числе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не различается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прилагательное не показывает род, поэтому одна форма подходит для слов мужского, женского и среднего рода. Меняется только падеж, а не значение слова.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зависит от падежа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множественного числа важны окончания -ые, -ие, -ых, -им, -ыми. Их выбор определяется вопросом и формой существительного, с которым связано прилагательное.
</a:t>
            </a:r>
            <a:endParaRPr lang="en-US" sz="1686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новые книги, синие тетради, о новых книгах, к новым книгам, с новыми книгами показывают, как одна и та же основа получает разные окончания по падежам.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для разных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новые может относиться и к книгам, и к тетрадям, и к окна́м. Это помогает не делить слова по роду, а сразу ориентироваться на падежную форму.
</a:t>
            </a:r>
            <a:endParaRPr lang="en-US" sz="17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вопросы и окончания соответствуют шести падежам во множественном числе. Это помогает быстро сопоставлять форму прилагательного с формой существительного.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влияет на окончание; решающими остаются падеж и вопрос. В винительном падеже форма зависит от одушевлённости существительного.
</a:t>
            </a:r>
            <a:endParaRPr lang="en-US" sz="1379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правописания окончаний имён прилагательных в школьной грамматике русского языка.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во множественном числе по падежам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выбора окончания по грамматическим признакам главного слова в словосочетании.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согласуются прилагательное и существительное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ж, ш, ч, щ особенно важно не полагаться на слух: эти звуки не подсказывают окончание. Нужно задавать вопрос и проверять форму слова в словосочетании.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хороший, свежий, рыжий, большого, синего, тёплому. В таких формах легко ошибиться, если не определить падеж и не увидеть, какое окончание требуется по грамматике.
</a:t>
            </a:r>
            <a:endParaRPr lang="en-US" sz="1511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шипящими и мягкими согласными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вести по падежам: тогда заметнее, что одинаковая грамматическая форма требует похожих окончаний у разных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подтверждают: окончание зависит не от смысла слова, а от его формы. Сходные падежи дают сходные модели написания.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«Правописание окончаний имён прилагательных».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окончаний на одинаковых образцах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существительное в словосочетании. Именно оно задаёт прилагательному род, число и падеж.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от существительного ставят вопрос к прилагательному: какой? какая? какое? каких? каким? о каком?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выбирают нужное окончание и читают сочетание целиком: в красивом саду, о дальнем походе, с тёплыми руками, к новому другу.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написания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 самые частые трудные случаи и связать их с вопросами и примерами слов-подсказок.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определить грамматическую форму слова. В большинстве случаев вопрос сразу подсказывает правильное окончание.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орфография русского языка, тема «Окончания имён прилагательных».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орфограммы в окончаниях прилагательных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рассказ, хороший ответ и зимний лес встречаются в учебных заданиях часто. Такие словосочетания удобны для тренировки: прилагательное сразу видно рядом с существительным.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 позднем вечере, с новыми друзьями и к хорошему делу помогают запомнить безударные окончания. Полезно читать их вслух и подчеркивать вопрос к прилагательному.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собирать примеры из упражнений и диктантов, легче заметить повторяющиеся модели. Тогда окончание запоминается не отдельно, а вместе с устойчивым сочетанием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основные формы единственного и множественного числа и показывает, что вопрос служит надёжной опорой при выборе окончания.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определены число и падеж, тем легче написать окончание без ошибки. Самые устойчивые модели стоит выучить на примерах.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Обобщающая схема по теме правописания окончаний имён прилагательных.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окончаний имён прилагательных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всегда связано с существительным и его формой. Если задать правильный вопрос и определить падеж, можно уверенно выбрать нужную букву и избежать самых частых ошибок.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2026-05-22T05:50:46Z</dcterms:created>
  <dcterms:modified xsi:type="dcterms:W3CDTF">2026-05-22T05:50:46Z</dcterms:modified>
</cp:coreProperties>
</file>