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быстрого умножения и деления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быстро, точно и без лишних записей.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помогают быстрые вычисления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встречаются в задачах про покупки, игрушки, наклейки и деньги. Быстрые приёмы делают счёт понятным, аккуратным и даже немного похожим на математическую магию.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— это удобные помощники: 10, 100 и 1000. С ними легче замечать закономерности и сразу видеть, как меняется число.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части помогает считать без страха. Например, 23 можно представить как 20 и 3, а потом посчитать каждую часть отдельно.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умножения и деления тоже очень важна. Если 6 × 7 = 42, то 42 : 6 = 7, и ответ можно проверить сразу.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опоры быстрого счёта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10, 100 и 1000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10, 100 или 1000 число становится в 10, 100 или 1000 раз больше. В записи просто прибавляются нули, и пример решается очень быстро.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удобен в задачах про рубли, сантиметры, метры и килограммы. Он помогает не считать по одному шагу, а сразу увидеть правильный ответ.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умножать на 9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короткий способ: сначала умножаем на 10, потом вычитаем само число.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умножить на 4, достаточно два раза удвоить число. Например, 6 × 2 = 12, а потом ещё раз 12 × 2 = 24.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4 и на 8 через удвоение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умножить на 8, нужно трижды удвоить число. Так 5 → 10 → 20 → 40, и ответ получается без длинной записи.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хорош для чётных чисел. Он помогает держать в голове короткую цепочку действий и не терять нужный результат.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умножить число на 10, а потом разделить результат пополам. Такой путь короткий, а ответ получается быстро и без лишних вычислений.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считать через половину от умножения на десять.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умножать двузначное число на однозначное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десятки, потом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Двузначное число можно разделить на десятки и единицы. Сначала умножаем каждую часть отдельно, а потом складываем результаты. Так пример становится понятным и спокойным.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сложение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 × 3 = 10 × 3 + 2 × 3. Получается 30 + 6 = 36. Этот способ помогает не пропустить ни одну часть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10, 100 и 1000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путь для деления чисел с нулями в конце.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не делится нацело, и тогда остаётся остаток. Например, 17 : 5 = 3, остаток 2, потому что два предмета ещё не разложились по группам.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остатком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показывает, сколько предметов осталось после деления. Он особенно полезен в задачах про яблоки, конфеты и карандаши, где важен точный ответ.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и остаток вместе дают полный результат. Если записать их аккуратно, ответ будет правильным, а задача — решённой до конца.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 частям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удобные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делимое разбивают на такие слагаемые, которые легко делятся на выбранное число. Так пример перестаёт казаться длинным и становится понятным.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Делим каждую часть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каждую часть делят по таблице умножения. Для 84 : 6 удобно взять 60 и 24, потому что оба числа легко делятся.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сложить полученные частные. Если всё сделано верно, получается 10 + 4 = 14, и решение выглядит спокойно и аккуратно.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 обратном действии: умножение проверяют делением, а деление — умножением.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чисел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которые дают 10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2 и 8, а также 4 и 6 удобно замечать сразу. Они складываются в десять и помогают быстрее считать без лишних записей.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в 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есть такие пары, счёт идёт быстрее и спокойнее. Ребёнок видит не набор цифр, а удобный путь к ответу.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которые дают 100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25 и 4, а также 5 и 20 образуют сто. Такие пары особенно полезны, когда нужно быстро собрать круглое число в уме.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сложных вычислениях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часто выручают в примерах с несколькими действиями. Они делают вычисление короче и уменьшают риск ошибиться в середине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числа на удобное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число рядом с круглым, его можно временно заменить этим круглым числом и потом поправить ответ. Например, 19 × 6 удобно считать как 20 × 6, а затем вычесть одну шестёрку.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Такой приём хорошо работает с числами 10, 20 и 30, потому что разница получается небольшой. В уме он помогает считать быстрее и не терять ход решения.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двузначных чисел этот приём особенно удобен: он превращает пример в короткий и понятный шаг, без длинного столбика.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двузначного числа на 11, используемое в школьных приёмах устного счёта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быстро получить ответ, если между цифрами поставить их сумму и при необходимости сделать перенос.
</a:t>
            </a:r>
            <a:endParaRPr lang="en-US" sz="2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 быстрый приём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вида числа и того, какой путь делает вычисление короче и понятнее.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Часто забывают нули при умножении на 10, 100 или 1000. Из-за этого ответ становится слишком маленьким, хотя вычисление началось правильно.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примерах на деление иногда путают остаток и частное. Важно помнить: остаток — это то, что осталось после деления, а не новый ответ.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 разложении числа можно пропустить один шаг или неверно сложить части. Тогда итог получается красивым на вид, но неверным по смыслу.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ловушки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Ещё одна ловушка — отказаться от проверки. Короткая проверка обратным действием помогает заметить ошибку раньше, чем она успеет «спрятаться» в тетради.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быстрый счёт нужен в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быстро считать полезно при покупках, сдаче и упаковках. Например, 5 упаковок по 8 наклеек или 3 коробки по 10 карандашей можно посчитать почти сразу.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прогулке тоже встречаются такие задачи: сколько всего конфет, шагов или игрушек получится. Быстрый счёт помогает понимать результат без долгих вычислений и лишнего ожидания.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06" y="1805075"/>
            <a:ext cx="225938" cy="3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268" y="1805075"/>
            <a:ext cx="225938" cy="36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723" y="1805075"/>
            <a:ext cx="180750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0803" y="1805075"/>
            <a:ext cx="316313" cy="36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0664" y="1805075"/>
            <a:ext cx="316313" cy="361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коротких вычислений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5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на 5 помогают быстро перейти от десяти к половине. Это хороший способ потренировать внимательность и устный счёт без спешки.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9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для 9 учат замечать связь с 10 и вычитать само число. Такой счёт выглядит хитро, но на самом деле очень понятен.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 и 11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10 и 11 хорошо подходят для ежедневной разминки. Они помогают видеть нули, суммы цифр и возможный перенос.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 и 100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деления тренируют аккуратность с нулями. Чем чаще ребёнок повторяет такие примеры, тем увереннее он читает и записывает ответ.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пар, которые дают 10 или 100, делает счёт быстрее и интереснее. Это маленькая тренировка для внимательных математических глаз.
</a:t>
            </a:r>
            <a:endParaRPr lang="en-US" sz="10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 без страха и лишних шагов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умножение и деление становится понятным, когда есть опора на круглые числа, разложение на части и проверку ответа. Тогда математика работает почти как фокус, но по честным правилам.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2026-05-24T10:29:20Z</dcterms:created>
  <dcterms:modified xsi:type="dcterms:W3CDTF">2026-05-24T10:29:20Z</dcterms:modified>
</cp:coreProperties>
</file>