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людей понятно и выразительно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портрета: внешность, характер и речь.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зачем нужны описания людей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описания нужны в рассказе, характеристике героя и школьном сочинении: они сразу делают образ понятным и живым.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описания: что видно, что думаем, как говорит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673394" y="1106488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то, что можно увидеть сразу: рост, одежду, лицо, волосы. Эти детали помогают читателю быстро представить человека и не потеряться в тексте.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73394" y="2460482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понять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понять, что говорят детали о человеке: аккуратен ли он, спокоен ли, уверен ли в себе. Так внешний портрет начинает раскрывать характер.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3394" y="3814457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добавляют манеру речи: тихо, быстро, вежливо, резко, уверенно. Вместе внешность, поведение и речь создают цельный образ без лишних пояснений.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25" y="1782800"/>
            <a:ext cx="32235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50" y="1813160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000" y="1782800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даёт первую картину героя: невысокий мальчик, растрёпанные волосы, внимательный взгляд. Эти детали сразу делают образ заметным и узнаваемым.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показывает, каким человек кажется окружающим: он слушает спокойно, не спорит, помогает другим. Из таких действий читатель делает вывод о характере.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Манера речи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добавляет живость: тихие слова, уверенный тон, короткие фразы. По тому, как говорит персонаж, легче понять его настроение и отношение к людям.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описания и его три части
</a:t>
            </a:r>
            <a:endParaRPr lang="en-US" sz="20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деталей достаточно трёх опор: этого хватает, чтобы портрет был точным и не перегруженным.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описания из учебного плана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помогают создать цельный образ человека.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описывать во внешности
</a:t>
            </a:r>
            <a:endParaRPr lang="en-US" sz="2212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3" name="Text 2"/>
          <p:cNvSpPr txBox="1"/>
          <p:nvPr/>
        </p:nvSpPr>
        <p:spPr>
          <a:xfrm>
            <a:off x="334386" y="1290725"/>
            <a:ext cx="1485900" cy="12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телосложение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телосложение задают общее впечатление: человек может быть высоким, низким, стройным, крепким или худощавым. Такие слова помогают начать описание без долгих объяснений.
</a:t>
            </a:r>
            <a:endParaRPr lang="en-US" sz="1050" dirty="0"/>
          </a:p>
        </p:txBody>
      </p:sp>
      <p:sp>
        <p:nvSpPr>
          <p:cNvPr id="14" name="Text 3"/>
          <p:cNvSpPr txBox="1"/>
          <p:nvPr/>
        </p:nvSpPr>
        <p:spPr>
          <a:xfrm>
            <a:off x="2075268" y="1290725"/>
            <a:ext cx="1485900" cy="12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его форма тоже важны: круглое, овальное, серьёзное, улыбающееся. Через выражение лица сразу видно настроение и первое впечатление от героя.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816147" y="1290725"/>
            <a:ext cx="1485900" cy="12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помогают добавить точность: короткие, длинные, прямые, кудрявые, густые, растрёпанные. Даже небольшая деталь делает образ более конкретным и запоминающимся.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557035" y="1290725"/>
            <a:ext cx="1485900" cy="12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 брови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 брови часто сильнее всего передают характер: внимательный взгляд, светлые глаза, приподнятые брови. Такие признаки делают портрет живым и выразительным.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7297924" y="1290725"/>
            <a:ext cx="1485900" cy="12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заметные детали показывают привычки и аккуратность: форма, куртка, шарф, кеды. Лучше выбирать то, что действительно бросается в глаза.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235933"/>
            <a:ext cx="4865100" cy="994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телосложение: точные слова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помогают не перечислять всё подряд, а выбрать самое заметное и выразительное.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роста и телосложения лучше брать 1–2 самых заметных слова и сразу подкреплять их коротким примером.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словарь описания внешности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выражение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2" name="Text 2"/>
          <p:cNvSpPr txBox="1"/>
          <p:nvPr/>
        </p:nvSpPr>
        <p:spPr>
          <a:xfrm>
            <a:off x="4171200" y="99000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лица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лица помогает задать первое впечатление: круглое лицо кажется мягче, овальное — спокойнее. Но главное не форма сама по себе, а то, как она сочетается с выражением.
</a:t>
            </a:r>
            <a:endParaRPr lang="en-US" sz="1239" dirty="0"/>
          </a:p>
        </p:txBody>
      </p:sp>
      <p:sp>
        <p:nvSpPr>
          <p:cNvPr id="13" name="Text 3"/>
          <p:cNvSpPr txBox="1"/>
          <p:nvPr/>
        </p:nvSpPr>
        <p:spPr>
          <a:xfrm>
            <a:off x="4171225" y="1785347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Серьёзное или улыбающееся лицо меняет тон всего портрета. Один и тот же человек может выглядеть по-разному, если он задумчив, рад или насторожен.
</a:t>
            </a:r>
            <a:endParaRPr lang="en-US" sz="1239" dirty="0"/>
          </a:p>
        </p:txBody>
      </p:sp>
      <p:sp>
        <p:nvSpPr>
          <p:cNvPr id="14" name="Text 4"/>
          <p:cNvSpPr txBox="1"/>
          <p:nvPr/>
        </p:nvSpPr>
        <p:spPr>
          <a:xfrm>
            <a:off x="4171200" y="2580694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 делает описание живым: прищур, лёгкая улыбка, нахмуренные брови, открытый взгляд. Такие детали показывают настроение лучше длинных объяснений.
</a:t>
            </a:r>
            <a:endParaRPr lang="en-US" sz="1239" dirty="0"/>
          </a:p>
        </p:txBody>
      </p:sp>
      <p:sp>
        <p:nvSpPr>
          <p:cNvPr id="15" name="Text 5"/>
          <p:cNvSpPr txBox="1"/>
          <p:nvPr/>
        </p:nvSpPr>
        <p:spPr>
          <a:xfrm>
            <a:off x="4171200" y="3376045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точная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перечислять всё сразу. Достаточно одной яркой детали, чтобы читатель представил лицо и почувствовал характер героя без лишней перегрузки.
</a:t>
            </a:r>
            <a:endParaRPr lang="en-US" sz="1239" dirty="0"/>
          </a:p>
        </p:txBody>
      </p:sp>
      <p:sp>
        <p:nvSpPr>
          <p:cNvPr id="16" name="Text 6"/>
          <p:cNvSpPr txBox="1"/>
          <p:nvPr/>
        </p:nvSpPr>
        <p:spPr>
          <a:xfrm>
            <a:off x="4171225" y="417140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характером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лица особенно полезны в портрете: они помогают соединить внешность с внутренним состоянием и сделать текст более наблюдательным.
</a:t>
            </a:r>
            <a:endParaRPr lang="en-US" sz="123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216213"/>
            <a:ext cx="4405200" cy="90047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Волосы: длина, текстура, аккуратность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удобно описывать по трём признакам: длине, текстуре и аккуратности укладки. Это даёт точный и короткий портрет.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назвать длину и текстуру, образ сразу становится конкретнее; при желании можно добавить способ укладки.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словарь описания внешности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 брови: оттенки и выражение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глазам и бровям легко передать настроение, внимательность и отношение героя к происходящему.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цвета и выражения делает взгляд точнее и помогает показать характер без длинных объяснений.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подбор слов для описания внешности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короткие заметки об одежде и деталях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форма говорит сама за себя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 сразу задаёт спокойный и собранный образ. Если она аккуратная, чистая и сидит по размеру, читатель видит привычку человека следить за собой и уважать правила. Одной такой детали часто достаточно, чтобы сделать портрет убедительным.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деталь вместо списка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шарф, любимые кеды или необычная куртка помогают показать настроение и индивидуальность. Но важно выбирать заметные, а не случайные детали: не «всё подряд», а то, что действительно выделяет человека среди других.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как часть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одежда, рюкзак с нашивкой или удобная обувь подсказывают, как человек живёт и что ему нравится. Такое описание работает лучше, если оно передаёт впечатление, а не навешивает стереотипы.
</a:t>
            </a:r>
            <a:endParaRPr lang="en-US" sz="12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поведения получается характер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видимого поведения к словесной характеристике героя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и их опора в поведении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какие качества удобно использовать в описании героя и как их подтверждать примерами поведения.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становится убедительным, когда рядом есть конкретное действие или наблюдаемая привычка.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описанию человека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75" y="1238150"/>
            <a:ext cx="312600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675" y="1238150"/>
            <a:ext cx="31260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512" y="3001300"/>
            <a:ext cx="273525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6375" y="3015520"/>
            <a:ext cx="355200" cy="284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Строгость через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человек не обязательно кажется холодным. Обычно это тот, кто следит за порядком, напоминает о правилах и требует точности в деле, а не просто выглядит серьёзно.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Упрямство через поступки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Упрямство лучше показывать действием: человек не соглашается сразу, возвращается к своему мнению и спорит, пока не убедится сам. Так качество видно без прямой оценки.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Вспыльчивость без грубости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Вспыльчивость заметна по резким словам, быстрым реакциям и трудности сдержать эмоции. Если герой сначала отвечает резко, а потом успокаивается, описание звучит правдоподобно.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 сложных качествах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Молчаливый или требовательный человек описывается осторожно, без лишних ярлыков. Лучше показать, как он говорит мало, задаёт чёткие вопросы или ждёт аккуратного выполнения дела.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способа говорить о сложных качествах
</a:t>
            </a:r>
            <a:endParaRPr lang="en-US" sz="2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героев по поведению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741326" y="1106812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сходство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людей, сначала находят общее: оба могут говорить тихо, слушать внимательно или действовать без суеты. Это помогает увидеть, что персонажи похожи не внешне, а по поведению.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41326" y="24068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различие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заметить различие. Один отвечает сразу, другой думает дольше; один идёт решительно, другой осторожно. Такие противопоставления делают описание точным и живым.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41326" y="37069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Связать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полезны слова-связки: «похож на», «не так, как», «в отличие от». Они помогают не просто перечислять признаки, а строить понятный и аккуратный текст.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речь помогает увидеть характер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разговора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слушатель замечает не только слова, но и тон: он может быть мягким, резким, спокойным или торопливым. Именно с этого начинается впечатление о человеке.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образ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речь соединяется с внешностью и поступками. Тогда образ становится цельным: читатель видит не набор признаков, а живого человека.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Манера общения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важны темп, вежливость и эмоции. Короткие фразы, частые вопросы или улыбка в голосе помогают понять, уверен ли герой, волнуется ли он или шутит.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характеристики речи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подобрать точные слова, чтобы описать не только содержание речи, но и её звучание, темп и отношение к собеседнику.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высказывание может звучать по-разному, если изменить тон, темп или манеру обращения.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для описания речи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реплика раскрывает героя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«Да, конечно, я помогу» звучит спокойно и доброжелательно. В ней нет спешки или раздражения, поэтому по такому ответу легко представить уравновешенного человека.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32312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 «Постой, давай подумаем ещё раз» показывает осторожность и привычку не торопиться с выводами. Такой герой старается разобраться в ситуации прежде, чем соглашаться.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03023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«Ой, это же здорово!» передают эмоции и радость. Здесь важны восклицание, живой тон и открытая реакция на событие или новость.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7375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по реплике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герой говорит коротко, вежливо и без лишних слов, это тоже часть его образа. Даже одна реплика может подсказать, уверен он, сдержан или очень внимателен к другим.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абзац-описание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собрать описание из коротких, связанных между собой предложений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портрет без лишних слов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описание человека строится на наблюдении и точном выборе деталей. Если соединить внешность, характер и речь в одном коротком абзаце, образ получится ярким, живым и легко запоминающимся.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2026-07-25T20:50:09Z</dcterms:created>
  <dcterms:modified xsi:type="dcterms:W3CDTF">2026-07-25T20:50:09Z</dcterms:modified>
</cp:coreProperties>
</file>