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глобальная экосистема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меняют живую планету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не набор отдельных видов, а единая сеть обмена веществом и энергией, где генетические технологии способны быстро менять устойчивость экосистем.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система связей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звена в биосфере редко остаётся локальным: новые свойства организма могут повлиять на соседние виды, доступность ресурсов и устойчивость всей цепи взаимодействий.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домино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усиливает человеческий контроль над живым, но одновременно повышает ответственность за пищевые цепи, опыление, размножение и баланс между видами.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 последствиями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точечное вмешательство в ДНК может изменить круговорот веществ, если модифицированный организм активно размножается, конкурирует или распространяется за пределы исходной среды.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опыта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 — не запас «лишних» видов, а основа устойчивости системы, поэтому любые технологии должны оцениваться с учётом долгосрочного экологического эффекта.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устойчивости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до биосферы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хранит и реализует наследственную информацию. Если в ДНК возникает целевое изменение, оно может затронуть синтез белков, обмен веществ и работу отдельных тканей.
</a:t>
            </a:r>
            <a:endParaRPr lang="en-US" sz="673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клетки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 биосфера объединяют все предыдущие уровни: здесь важны связи между видами, средой и круговоротами. Изменение на микроуровне способно проявиться в глобальном масштабе.
</a:t>
            </a:r>
            <a:endParaRPr lang="en-US" sz="673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эффект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реагирует на новые признаки через наследование, отбор и конкуренцию. Если признак даёт преимущество, он может быстро распространиться или, наоборот, исчезнуть.
</a:t>
            </a:r>
            <a:endParaRPr lang="en-US" sz="673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популяции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проявляет свойства, которых нет у одной клетки: рост, поведение, иммунный ответ, размножение. Поэтому генетическое изменение оценивают не только по молекуле, но и по фенотипу.
</a:t>
            </a:r>
            <a:endParaRPr lang="en-US" sz="673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микробов круговороты углерода и азота замедлились бы многократно: именно они связывают живое, почву, воду и атмосферу.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азот преобладает в атмосфере, он недоступен большинству организмов без микробного преобразования; это подчёркивает их биосферную роль.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Sheet; данные о составе атмосферы Земли, актуальные справочные значения.
</a:t>
            </a:r>
            <a:endParaRPr lang="en-US" sz="7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и роль микроорганизмов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биотехнология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использует клетки, микроорганизмы и ферменты как «инструменты» для получения нужного продукта или процесса в медицине, промышленности и экологии.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подхода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биотехнология расширила возможности до производства инсулина, вакцин, диагностических систем и промышленных ферментов с заданными свойствами.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примеры биотехнологии знакомы каждому: хлеб, йогурт, сыр, уксус и квашеные продукты создаются с участием дрожжей и бактерий.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примеры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объединяет биологию, химию, медицину и экологию, поэтому её решения всегда оценивают не только по эффективности, но и по безопасности.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экологических проектах биотехнология помогает очищать воду, перерабатывать отходы и снижать нагрузку на окружающую среду без лишних химических реагентов.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польза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идеи до контроля биологического и экологического эффекта.
</a:t>
            </a:r>
            <a:endParaRPr lang="en-US" sz="133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генного редактирования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CRISPR: интуитивное понимание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направляющая РНК распознаёт конкретный участок ДНК по принципу комплементарности. Это делает поиск цели точным и намного быстрее, чем старые методы редактирования.
</a:t>
            </a:r>
            <a:endParaRPr lang="en-US" sz="888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Поиск цели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редактирования учёные проверяют, возник ли нужный эффект и не появились ли нежелательные изменения. Без этой стадии применение технологии в растениях, животных и клетках человека было бы небезопасным.
</a:t>
            </a:r>
            <a:endParaRPr lang="en-US" sz="85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и контроль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Cas разрезает ДНК в выбранной точке, после чего клетка начинает ремонтировать разрыв. Именно в этот момент можно удалить, заменить или изменить фрагмент.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Разрез и ремонт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редактированных организмов оценивают не только полезный признак, но и его биологическую устойчивость, а также возможные нежелательные последствия.
</a:t>
            </a:r>
            <a:endParaRPr lang="en-US" sz="133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должен быть полезным, стабильным и предсказуемым; именно сочетание агрономической выгоды и экологической проверки определяет допустимость применения.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оценке биобезопасности и агробиотехнологий в научной и регуляторной практике.
</a:t>
            </a:r>
            <a:endParaRPr lang="en-US" sz="7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создают редактированные организмы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площадь посевов биотехнологических культур достигла порядка 190 млн га, что показывает масштаб внедрения таких решений в сельском хозяйстве.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 млн га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мировая площадь посевов биотехнологических культур в 2019 году.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ISAAA, Global Status of Commercialized Biotech/GM Crops: 2019.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очистка среды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способны разлагать углеводороды, некоторые пестициды и часть органических отходов, превращая загрязнение в более простые соединения. Такой подход особенно полезен там, где механическая очистка недостаточна или слишком медленна.
</a:t>
            </a:r>
            <a:endParaRPr lang="en-US" sz="849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Микробы-разрушители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организмы специально усиливают генетически, возрастает скорость работы и устойчивость к сложной среде. Но выпуск таких штаммов в природу возможен только при строгой проверке, чтобы избежать неконтролируемого распространения.
</a:t>
            </a:r>
            <a:endParaRPr lang="en-US" sz="849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контроль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растения участвуют в извлечении и накоплении вредных веществ из почв и воды. Их используют как живые фильтры, потому что они работают в природных условиях и требуют меньше энергии, чем многие промышленные методы.
</a:t>
            </a:r>
            <a:endParaRPr lang="en-US" sz="849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очистители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медицина и популяции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не только защищают отдельного человека, но и снижают вероятность передачи возбудителя в коллективе. Чем меньше восприимчивых людей, тем медленнее распространяется инфекция в популяции.
</a:t>
            </a:r>
            <a:endParaRPr lang="en-US" sz="889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сообщества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инфекций становится меньше, меняется демографическая динамика: растёт выживаемость, снижается риск вспышек и уменьшаются потери трудоспособности. Так медицина влияет на устойчивость человеческих популяций.
</a:t>
            </a:r>
            <a:endParaRPr lang="en-US" sz="888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 популяции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Биофармацевтические препараты, включая инсулин и антитела, помогают контролировать хронические и тяжёлые заболевания. Это уменьшает смертность, поддерживает качество жизни и снижает нагрузку на систему здравоохранения.
</a:t>
            </a:r>
            <a:endParaRPr lang="en-US" sz="879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доступность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помогают точнее подбирать терапию и отслеживать распространение возбудителей. Это делает профилактику более адресной и позволяет быстрее реагировать на угрозы для больших групп населения.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профилактика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эффектов от одного наследуемого признака до изменений на уровне сообщества и популяций.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признака к экосистеме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оценивают не абстрактно, а в конкретной среде: один и тот же организм в лаборатории и в природной экосистеме может вести себя по-разному.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наибольшего внимания требуют риски, связанные с распространением изменений и устойчивостью к лекарствам, потому что их последствия труднее всего быстро обратить.
</a:t>
            </a:r>
            <a:endParaRPr lang="en-US" sz="1226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стандартным подходам экологической оценки рисков.
</a:t>
            </a:r>
            <a:endParaRPr lang="en-US" sz="80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учитывают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последовательную оценку: от свойств организма и среды применения до решения о выпуске и последующего наблюдения.
</a:t>
            </a:r>
            <a:endParaRPr lang="en-US" sz="101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оценки риска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25" y="1330408"/>
            <a:ext cx="3504000" cy="28367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Биобезопасность на практике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25600" y="1428602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физические и биологические барьеры: отдельные помещения, защитную одежду, герметичные контейнеры и режим доступа. Эти меры уменьшают вероятность случайного контакта с материалом.
</a:t>
            </a:r>
            <a:endParaRPr lang="en-US" sz="575" dirty="0"/>
          </a:p>
        </p:txBody>
      </p:sp>
      <p:sp>
        <p:nvSpPr>
          <p:cNvPr id="15" name="Text 3"/>
          <p:cNvSpPr txBox="1"/>
          <p:nvPr/>
        </p:nvSpPr>
        <p:spPr>
          <a:xfrm>
            <a:off x="4725600" y="1242900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Барьерный уровень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725600" y="4014652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опыта ведут учёт, обеззараживание и контроль перемещения материалов. Такой режим делает технологию предсказуемой и позволяет вовремя заметить нежелательное распространение.
</a:t>
            </a:r>
            <a:endParaRPr lang="en-US" sz="596" dirty="0"/>
          </a:p>
        </p:txBody>
      </p:sp>
      <p:sp>
        <p:nvSpPr>
          <p:cNvPr id="17" name="Text 5"/>
          <p:cNvSpPr txBox="1"/>
          <p:nvPr/>
        </p:nvSpPr>
        <p:spPr>
          <a:xfrm>
            <a:off x="4725600" y="3828950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наблюдение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725600" y="3368139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 выпуск в среду особенно важны для организмов с новыми свойствами. Их применяют только после оценки, когда понятны условия, при которых риск остаётся управляемым.
</a:t>
            </a:r>
            <a:endParaRPr lang="en-US" sz="625" dirty="0"/>
          </a:p>
        </p:txBody>
      </p:sp>
      <p:sp>
        <p:nvSpPr>
          <p:cNvPr id="19" name="Text 7"/>
          <p:cNvSpPr txBox="1"/>
          <p:nvPr/>
        </p:nvSpPr>
        <p:spPr>
          <a:xfrm>
            <a:off x="4725600" y="3182438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Контролируемый выпуск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725600" y="2721627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проверяют целостность оборудования и порядок действий персонала. Регулярные инструкции и обучение снижают риск человеческой ошибки, которая часто становится причиной нарушений.
</a:t>
            </a:r>
            <a:endParaRPr lang="en-US" sz="589" dirty="0"/>
          </a:p>
        </p:txBody>
      </p:sp>
      <p:sp>
        <p:nvSpPr>
          <p:cNvPr id="21" name="Text 9"/>
          <p:cNvSpPr txBox="1"/>
          <p:nvPr/>
        </p:nvSpPr>
        <p:spPr>
          <a:xfrm>
            <a:off x="4725600" y="2535925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персонала
</a:t>
            </a:r>
            <a:endParaRPr lang="en-US" sz="900" dirty="0"/>
          </a:p>
        </p:txBody>
      </p:sp>
      <p:sp>
        <p:nvSpPr>
          <p:cNvPr id="22" name="Text 10"/>
          <p:cNvSpPr txBox="1"/>
          <p:nvPr/>
        </p:nvSpPr>
        <p:spPr>
          <a:xfrm>
            <a:off x="4725600" y="2075114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образцов и отходов разделяют так, чтобы исключить смешение и ошибочную передачу. Чёткая маркировка помогает отслеживать происхождение материала и быстро выявлять источник возможной проблемы.
</a:t>
            </a:r>
            <a:endParaRPr lang="en-US" sz="575" dirty="0"/>
          </a:p>
        </p:txBody>
      </p:sp>
      <p:sp>
        <p:nvSpPr>
          <p:cNvPr id="23" name="Text 11"/>
          <p:cNvSpPr txBox="1"/>
          <p:nvPr/>
        </p:nvSpPr>
        <p:spPr>
          <a:xfrm>
            <a:off x="4725600" y="1889413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потоков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общество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генетических технологиях должны опираться на открытые данные, понятные методы и независимую проверку результатов. Без прозрачности трудно обсуждать пользу, ограничения и возможные ошибки.
</a:t>
            </a:r>
            <a:endParaRPr lang="en-US" sz="673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исследований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фермеры, врачи и местные сообщества помогают увидеть реальные условия применения технологий. Такой диалог делает решения более практичными и уменьшает недоверие к науке.
</a:t>
            </a:r>
            <a:endParaRPr lang="en-US" sz="673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участников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риски распределяются неравномерно: одни группы получают урожай, лечение или новые материалы, другие — возможные экологические издержки. Поэтому справедливость становится частью научного выбора.
</a:t>
            </a:r>
            <a:endParaRPr lang="en-US" sz="673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распределение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вправе участвовать в обсуждении проектов, которые могут затрагивать здоровье, сельское хозяйство или природу. Информированное согласие важно там, где последствия выходят за пределы лаборатории.
</a:t>
            </a:r>
            <a:endParaRPr lang="en-US" sz="673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людей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и типовым процедурам регулирования биотехнологий.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соединяет научную проверку, государственный контроль и наблюдение после внедрения технологии. Оно нужно, чтобы решения принимались не только по критерию пользы, но и с учётом долгосрочных последствий.
</a:t>
            </a:r>
            <a:endParaRPr lang="en-US" sz="1226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контроль на всех этапах снижает вероятность ошибок и позволяет вовремя ограничить использование технологии, если появляются нежелательные эффекты.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регулируют технологии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не ограничивается исправлением отдельных генов: она конструирует новые цепи, модули и даже целые функциональные системы. Это сближает биологию с инженерным проектированием.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систем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искусственно созданная система, тем важнее проверка устойчивости, предсказуемости и возможности контроля. Поэтому развитие синтетической биологии всегда связано с этической и биобезопасной экспертизой.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контролю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приложения включают биоматериалы, биотопливо, сенсоры и клетки-«фабрики» для получения нужных веществ. Такие решения могут быть полезны промышленности, медицине и экологическим технологиям.
</a:t>
            </a:r>
            <a:endParaRPr lang="en-US" sz="888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применения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технологии: вывод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 генная инженерия дают мощные инструменты, но их последствия выходят за пределы отдельного организма. Будущее зависит от того, насколько ответственно мы будем учитывать биосферу как единую систему.
</a:t>
            </a:r>
            <a:endParaRPr lang="en-US" sz="124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2026-07-26T13:08:39Z</dcterms:created>
  <dcterms:modified xsi:type="dcterms:W3CDTF">2026-07-26T13:08:39Z</dcterms:modified>
</cp:coreProperties>
</file>