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Алданов. «Чертов мост»: исторический роман о войне, выборе и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войны через судьбы людей и испытание характера.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Алданов писал о прошлом так, чтобы за событиями были видны живые люди, их страх, долг и выбор. «Чертов мост» помогает понять, как история влияет на судьбу человека и почему поступки важны не меньше фактов.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Алданов и исторический роман в школьном чтении
</a:t>
            </a:r>
            <a:endParaRPr lang="en-US" sz="2039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романа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живет в эпоху Наполеоновских войн: армии постоянно движутся, союзы меняются, а мир становится крайне неустойчивым.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походы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зависят от приказов полководцев и решений правителей. Любое перемещение войск может изменить положение целых стран и городов.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переходы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особенно заметны дороги, переправы и стратегические места, где ошибка или задержка становятся смертельно опасными.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судьбы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больших событий Алданов показывает, как война затрагивает отдельных людей и заставляет их быстро взрослеть.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Чертов мост как образ испытания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как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Чертов мост в романе — это не просто место на карте. Он обозначает границу между относительной безопасностью и смертельной опасностью, где любое движение становится рискованным.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как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него превращается в испытание смелости и выдержки. Так исторический эпизод получает символический смысл и усиливает напряжение всего повествования.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логика романа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история влияет на людей и их решения.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персонажи показывают мир приказов, походов и стратегических решений. Через их действия видно, как высокая ответственность может влиять на ход событий и судьбы окружающих.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романа и их роль в повествовании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герои особенно важны: они впервые сталкиваются с опасностью и быстрее понимают, что война меняет человека не только внешне, но и внутренне.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менее связанные с военными действиями, напоминают, что большая история входит в обычную жизнь. Их страх и растерянность делают происходящее ближе читателю.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Алданов раскрывает характер не длинными объяснениями, а поступками в трудную минуту. Поэтому каждый герой становится понятен именно в момент выбора.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разные герои отражают одну историческую эпоху.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персонажа раскрывает войну с новой стороны, а главное — показывает личную ответственность в исторический момент.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функции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Алданова «Чертов мост»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центре романа находятся не только события войны, но и нравственные вопросы, важные для каждого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исторический сюжет с размышлением о человеке: сила, случай и выбор в нем равнозначны.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романа М. Алданова «Чертов мост»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 Алданова — это не парад победителей, а тяжелая повседневность. Важны усталость, нехватка сил, страх перед неизвестностью и постоянное чувство опасности.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романе показана война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исход событий зависит не только от больших армий и приказов. На него влияют ошибки, задержки, случайные обстоятельства и храбрость отдельных людей.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взгляда война в романе кажется правдивой и тревожной. Читатель видит не красивую легенду, а сложную и непредсказуемую реальность.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лица и художественный вымысел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23126" y="1353750"/>
            <a:ext cx="2308800" cy="7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исторические фигуры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37050" y="2236925"/>
            <a:ext cx="3394800" cy="19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придают роману достоверность и помогают увидеть эпоху Наполеоновских войн как часть подлинной европейской истории, а не как выдуманный фон.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92664" y="1353750"/>
            <a:ext cx="2308800" cy="7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Вымышленные герои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006587" y="2236925"/>
            <a:ext cx="3394800" cy="19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позволяют показать чувства, сомнения и разговоры, которых нет в документах. Благодаря им история становится ближе и понятнее школьнику.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начала XIX века как пространство романа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по которым идет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Европа показана не как карта с границами, а как сеть дорог, переправ и опасных переходов. По ним движутся армии, курьеры и случайные люди, а привычные маршруты внезапно становятся зоной риска и тревоги.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лагеря под знаком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военные стоянки и поля сражений меняются вместе с ходом событий. Там, где еще недавно шла обычная жизнь, теперь слышны приказы, разговоры о наступлении и ожидание новых столкновений, которые меняют судьбы героев.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видны короткие колебания, но общий фон романа остается тревожным и напряженным.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ключевой эпизод, тем сильнее ощущение опасности; спокойствие в романе всегда непрочно.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в ходе сюжета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романа М. Алданова «Чертов мост»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Алданов пишет ясно и сдержанно: он не украшает события лишним пафосом, а показывает их через точные наблюдения, детали дороги, быта и военной обстановки.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авторской манеры Михаила Алданова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раскрывает психологию героев. Важнее всего для него не длинные объяснения, а поступки, по которым сразу видно страх, осторожность, честь или решимость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достоверность у Алданова сочетается с живым повествованием. Читатель чувствует эпоху не только как набор фактов, но и как реальную, напряженную жизнь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в романе соединяются реальные события и художественный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делает повествование убедительным, а художественные детали помогают понять человека в эпоху больших потрясений.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художественный уровни романа
</a:t>
            </a:r>
            <a:endParaRPr lang="en-US" sz="232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М. Алданова «Чертов мост»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романа часто оказываются в ситуации, где нельзя поступить легко и без последствий. Каждый шаг требует подумать не только о себе, но и о тех, кто рядом.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выбора и ответственности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решения продиктованы долгом и честью, другие — страхом или желанием сохранить безопасность. Алданов показывает, что в трудный момент именно выбор раскрывает настоящий характер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личная ответственность. Неверное решение может изменить не только собственную судьбу, но и ход событий вокруг, особенно в военное время.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роман учит сравнивать осторожность и смелость, выгоду и честность, личный интерес и долг. Эти противоположности становятся главным нравственным испытанием для персонажей.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историческая интрига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романе показывает, как военная обстановка постепенно приводит к решающему испытанию.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удобно обсуждать на уроке: он помогает сопоставлять события, героев и исторический фон.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польза чтения — понимание того, что история складывается из решений конкретных людей, а не только из больших дат.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чтение романа восьмикласснику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образовательной ценности романа М. Алданова «Чертов мост»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84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04453"/>
            <a:ext cx="251700" cy="22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84" y="3473701"/>
            <a:ext cx="251700" cy="20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62514"/>
            <a:ext cx="251700" cy="2237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детали и достоверность в романе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места и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дорог, переходов и пунктов движения создают ощущение реального пространства. Читатель легко представляет, как герои перемещаются по Европе, где каждый путь может стать опасным.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Лагеря, строевые порядки и подготовка к переходам показаны через конкретные детали. Они помогают понять, что война в романе — это постоянная усталость, ожидание и напряжение.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поведение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героев звучат естественно и по-разному: в них слышны осторожность, уверенность, расчет или тревога. Через речь Алданов показывает характер не хуже, чем через описание действий.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правдоподобия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быта и военной жизни делают изображение эпохи убедительным. Благодаря этому исторический роман читается как живая картина времени, а не как сухое изложение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продолжает главный интерес Алданова — переломные моменты истории и их влияние на отдельных людей. Здесь важно не только событие, но и то, как оно меняет человека.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«Чертова моста» в творчестве Алданова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«Чертовом мосте» соединяются историческая точность, напряженный сюжет и наблюдение за психологией героев. Такое сочетание делает произведение одновременно познавательным и увлекательным для читателя.
</a:t>
            </a:r>
            <a:endParaRPr lang="en-US" sz="1058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роман помогает увидеть, что у Алданова история всегда связана с нравственным выбором. Поэтому его книги читаются не только как рассказы о прошлом, но и как размышления о человеке.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важно прочитать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«Чертов мост» помогает понять, что история складывается из решений людей, оказавшихся в трудных обстоятельствах. Роман учит замечать цену войны, силу характера и ответственность за поступки.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2026-05-22T17:26:32Z</dcterms:created>
  <dcterms:modified xsi:type="dcterms:W3CDTF">2026-05-22T17:26:32Z</dcterms:modified>
</cp:coreProperties>
</file>