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 слово: знакомимся с названиями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рядом, а слова помогают их узнавать и называть.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нас, слова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классе, дома и на улице ребёнок постоянно видит предметы. Когда у каждого из них есть точное название, легче попросить, найти, описать и ничего не перепутать.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предмет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— это то, что можно увидеть, взять в руки, рассмотреть или хотя бы представить в уме. Он может быть рядом с нами каждый день.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предметам относятся игрушки, книги, мебель, растения, животные и разные вещи вокруг человека. Они бывают знакомыми и совсем новыми, но всё равно остаются предметами.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что перед нами, мы задаём вопросы кто? или что?. Эти вопросы помогают отличить живое от неживого и не растеряться.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предмета есть имя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«стол», «мяч» или «кошка», мы называем предмет словом. Слово работает как понятная табличка: сразу ясно, о чём идёт речь и что нужно найти или показать.
</a:t>
            </a:r>
            <a:endParaRPr lang="en-US" sz="92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одно понятное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руках лежит мяч, достаточно назвать его мячом, и все поймут. Слово помогает не только узнать предмет, но и быстро передать мысль без долгих объяснений.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делают разговор дружелюбным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названий было бы трудно попросить книгу, объяснить игру или найти нужную вещь. Слово помогает людям понимать друг друга спокойно и без путаницы, даже когда вокруг много предметов.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называет предмет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встречаются в заданиях и текстах. Они помогают читать, отвечать на вопросы и узнавать новые слова без лишних догадок.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вывесках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Вывески и указатели называют магазины, кабинеты и места. Благодаря словам можно быстро понять, куда идти и что находится рядом.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упаковках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упаковке слово подсказывает, что лежит внутри: сок, печенье, тетрадь или краски. Это удобно и в магазине, и дома.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дети называют предметы, чтобы договориться без споров. Точное слово помогает быстро найти нужную вещь и продолжить игру.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 для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предмет, потом задаём вопрос и подбираем точное название.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можно назвать точнее, если добавить признак или указание места. Тогда сразу понятно, о чём идёт речь, и ничего не приходится угадывать.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разные названия с уточнением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говорим просто: кошка. Потом уточняем: пушистая кошка. А если нужно ещё точнее, добавляем: соседская пушистая кошка.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нужных слов, тем яснее картина. Так легко отличить свой мяч от чужого и не перепутать шапки в раздевалке.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помогает не только назвать предмет, но и показать его особенности. Это делает речь аккуратной, понятной и очень удобной для слушателя.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отличаются по размеру, форме и назначению. Мяч круглый, дом высокий, лист зелёный, шапка тёплая — каждое слово-признак помогает сразу узнать предмет.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предметы живые, другие неживые; одни большие, другие маленькие. Чем точнее мы замечаем признаки, тем легче описать предмет и не перепутать его с другим.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бывают разными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не только один предмет, но и группу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называет не один предмет, а целую группу. Например, мебель — это стол, стул, шкаф и другие предметы для комнаты.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группы: посуда, одежда, транспорт. Такие слова помогают быстро разложить предметы по «полочкам» и легче их запомнить.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объединены по общему признаку, их проще сравнивать и обсуждать. Ребёнок быстрее понимает, к какой группе относится новая вещь.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быстро проверить, живой предмет перед нами или неживой.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«Предмет и слово»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один из двух вопросов, значит, мы выбрали его правильно и можем назвать предмет точно.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строит мысль из слов
</a:t>
            </a:r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предложении стоят рядом, как детали одного набора. Когда они соединяются, появляется понятная мысль: Мальчик читает книгу. Без лишних слов сразу ясно, кто действует и что он делает.
</a:t>
            </a:r>
            <a:endParaRPr lang="en-US" sz="100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меняет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заменить всего одно слово, и сообщение уже другое: Девочка читает книгу. Смысл остаётся близким, но герой меняется. Поэтому каждое слово в предложении важно, как кирпичик в маленьком домике.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слова не спорят, а помогают друг другу. Одно называет предмет, другое показывает действие, третье уточняет смысл. Вместе они делают речь живой, точной и понятной слушателю.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Нужную вещь проще найти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название помогает быстро отыскать игрушку, тетрадь или пенал. Если слово выбрано верно, искать приходится меньше, а путаницы становится меньше.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становится ясной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называет предмет точно, его легче понять и помочь ему. Одно слово умеет заменить длинные объяснения и экономит 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звучит коротко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делают речь аккуратной и не дают ей растягиваться. Вместо долгого объяснения можно назвать предмет сразу, и собеседник всё поймёт без лишних догадок.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остаётся дружелюбным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 помогают говорить спокойно и точно. Тогда собеседнику легче слушать, а общение получается дружелюбным, как беседа хороших друзей в классе.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делают речь понятной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 называют одного конкретного человека, город, реку или другое уникальное название. Они помогают сразу понять, о ком или о чём идёт речь, без лишних догадок.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слова называют целую группу предметов или людей. Слова девочка, город, река, кот подходят многим предметам сразу, поэтому их пишут с маленькой буквы.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пишутся с большой буквы. Это важный знак: Маша, Москва, Волга, Барсик. Большая буква будто подсказывает, что перед нами особое, единственное имя.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смотреть, о чём говорится в предложении. Если слово обозначает одно конкретное имя, пишем его с большой буквы и не забываем об этом.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 и обычные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помогают узнать предмет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Слова-признаки подсказывают, какой предмет перед нами. Красный мяч, тёплая шапка, яркие карандаши сразу отличаются по виду и помогают быстрее представить вещь.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Признак может говорить о цвете, форме, размере или настроении предмета. Благодаря этому описание становится точнее, а предмет — заметнее, будто он сам поднимает руку.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предмета к короткому описанию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названия предмета к точному описанию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несколько значений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и то же слово называют разные предметы. Нужно смотреть на предложение целиком, потому что рядом стоящие слова помогают понять нужный смысл без ошибки и догадок.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ключ может означать предмет для двери, а может быть ключом к задаче. Слово лук тоже бывает разным: это овощ или оружие из сказки.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неясен, нужно перечитать предложение и спросить себя: о чём здесь говорится? Контекст подсказывает значение, как фонарик помогает найти нужную вещь в темноте.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по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изображение и подбирает точное название предмета. Такое задание помогает быстро вспоминать слова и не бояться отвечать вслух.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 по группам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можно объединять в группы: одежда, посуда, мебель, транспорт. Так легче замечать общие признаки и запоминать новые слова без путаницы.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короткое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названия можно сделать небольшую фразу. Например: Кошка спит. Потом предложение можно немного изменить и увидеть, как растёт смысл.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признак или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удобно добавлять ответ на вопрос какой? или что делает? Получаются точные сочетания: большой мяч, тёплая шапка, мальчик рисует.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со словами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умеет отличать предмет от слова и задавать к нему вопросы кто? и что?. Он может назвать вещь точно, не перепутать её с другой и подобрать понятное слово-признак.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понимает, что слово живёт в предложении и помогает строить мысль. Один и тот же предмет можно описать по-разному, если добавить нужные слова аккуратно и по смыслу.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уже умеет по теме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Предмет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замечаем вещь или живое существо в окружающем мире. Предмет можно увидеть, представить и узнать среди других.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Слово помогает назвать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подбирается слово, которое точно обозначает предмет. Благодаря этому людям легче понимать друг друга и говорить без путаницы.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Точное слово делает мысль ясной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выбрано верно, описание становится понятным и красивым. Речь помогает увидеть мир внимательнее и дружелюбнее.
</a:t>
            </a:r>
            <a:endParaRPr lang="en-US" sz="1063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вокруг, слова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предметы каждый день, а слова помогают называть их точно и понятно. Если помнить вопросы кто? и что?, говорить становится легче, а мысль — яснее и дружелюбнее.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2026-05-21T15:33:46Z</dcterms:created>
  <dcterms:modified xsi:type="dcterms:W3CDTF">2026-05-21T15:33:46Z</dcterms:modified>
</cp:coreProperties>
</file>