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запятые помогают точнее передать действие, причину и условие.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
</a:t>
            </a:r>
            <a:endParaRPr lang="en-US" sz="446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об обстоятельстве и обособлении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уточняет действие, а обособление выделяет важную деталь запятыми. Эти знания помогают понять, когда дополнительный смысл требует особого оформления.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обособленного обстоятельства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Обособленное обстоятельство — это второстепенный член предложения, который выделяется запятыми и сообщает о действии, причине, условии или времени.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оно бывает выражено деепричастием, деепричастным оборотом или существительным с предлогом, если такая конструкция несёт добавочный смысл.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обстоятельство помогает не просто назвать действие, а показать, как именно оно связано с основным сообщением в предложении.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можно убрать без потери основного смысла, но он добавляет уточнение, перед нами вероятное обособленное обстоятельство.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деепричастный оборот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и обычно отвечает на вопрос что делая? или что сделав? Например: улыбаясь, читая, вернувшись, открыв.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деепричастию добавляются зависимые слова, получается деепричастный оборот: быстро читая книгу, внимательно слушая учителя, вернувшись домой вечером.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1171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обычно выделяются запятыми, потому что вносят дополнительное действие или уточняют ход события. Исключение составляют устойчивые сочетания.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выражения обособленных обстоятельств
</a:t>
            </a:r>
            <a:endParaRPr lang="en-US" sz="190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грамматическими средствами выражаются обособленные обстоятельства и какой смысл они передают.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Деепричастные формы связаны с действием, а конструкции с предлогами чаще передают причину, уступку и условие.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 по теме «Обособленные обстоятельства».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обособленные обстоятельства встречаются чаще
</a:t>
            </a:r>
            <a:endParaRPr lang="en-US" sz="226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по типичным школьным примерам и помогает увидеть, какие конструкции требуют особого внимания при разборе.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деепричастные обороты. Одиночные деепричастия и конструкции с производными предлогами заметны, а обстоятельства места и времени реже обособляются.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темы «Обособленные обстоятельства»; иллюстративное распределение.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школьных примера показывают одно правило: если есть добавочное действие, запятая почти всегда нужна, кроме устойчивых сочетаний.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примера помогают запомнить: деепричастие и деепричастный оборот обычно выделяются запятыми.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пунктуации из школьного курса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обособленное обстоятельство
</a:t>
            </a:r>
            <a:endParaRPr lang="en-US" sz="2813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анализа предложения и постановки запятых.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оборотам относятся конструкции с благодаря, несмотря на, из-за, вследствие, в случае. Они часто помогают точно назвать причину, уступку или условие.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выделяются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такой оборот стоит в начале или середине предложения и имеет смысловой вес, его обычно отделяют запятыми, чтобы чтение было яснее.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не добавляют действие, как деепричастия, а указывают на связь событий: почему что-то произошло, при каком условии или вопреки чему.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 производными предлогами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запятые не нужны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со 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обстоятельство образа действия тесно связано с глаголом, запятая не ставится: идти быстро, говорить шёпотом, работать спокойно.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не выделяются обстоятельства места и времени, когда они просто называют ситуацию: утром, дома, в школе, летом.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привычных сочетаниях знаки препинания не нужны, потому что значение уже цельное: например, спустя рукава.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026" y="1038300"/>
            <a:ext cx="423179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значения могут выражать обособленные обстоятельства и какими вопросами их удобнее проверять в предложении.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такие обстоятельства чаще всего объясняют причину, уступку, условие, время или способ действия.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«Обособленные обстоятельства»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значения обособленных обстоятельств
</a:t>
            </a:r>
            <a:endParaRPr lang="en-US" sz="22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обособленных обстоятельствах
</a:t>
            </a:r>
            <a:endParaRPr lang="en-US" sz="232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предложения оборот нередко выделяется с двух сторон, а в устойчивых сочетаниях запятая не ставится.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 — самый частый знак; двустороннее выделение встречается реже, а отсутствие запятых связано с устойчивыми и тесными сочетаниями.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теме; условная диаграмма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иногда принимают деепричастие за наречие и не видят добавочного действия. Из-за этого теряется главное основание для обособления и выбор знаков препинания становится неверным.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наречием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не поставить запятую после деепричастного оборота в начале предложения. Если оборот обозначает добавочное действие, он обычно отделяется от основной части предложения.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запятую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 в устойчивых выражениях или тесных сочетаниях со сказуемым. В таких случаях запятая по привычке не нужна, потому что оборот не выделяется по смыслу.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лишнюю запятую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речи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Слушая объяснение, ученик делал пометки деепричастный оборот показывает одновременность действий. Он уточняет, что ученик писал пометки не после объяснения, а во время него.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Несмотря на волнение, он ответил уверенно оборот передаёт уступку. Смысл такой конструкции в том, что действие произошло вопреки трудности или препятствию.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Из-за дождя соревнования перенесли содержит обстоятельство причины. Оно помогает сразу понять, почему событие не состоялось в обычное время и что стало его основанием.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обособлено и не обособлено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форма помогают отличить обособленные обстоятельства от обычных, поэтому одинаковые по виду слова могут пунктуационно вести себя по-разному.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добавочное значение, обособление обычно нужно; при тесной связи со сказуемым или при обстоятельствах времени и места запятая чаще не ставится.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школьные примеры по теме; условная диаграмма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запятых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обособленного обстоятельства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одно и то же правило работает в разных случаях: запятая ставится не по форме слова, а по его роли в предложении.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 добавочным значением обособляются, а тесно связанные со сказуемым обстоятельства могут оставаться без запятых.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«Обособленные обстоятельства»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обособленные обстоятельства в тексте
</a:t>
            </a:r>
            <a:endParaRPr lang="en-US" sz="2057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уточняют, как именно происходит действие, и помогают не смешивать основное сообщение с дополнительной информацией. Это делает фразу более ясной и аккуратной.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показывают одновременность, последовательность или внезапность. Читателю легче представить, что произошло сначала, а что стало дополнительным действием.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 помогают сразу заметить, почему что-то случилось, при каком условии или несмотря на что. Так текст становится логичнее и убедительнее.
</a:t>
            </a:r>
            <a:endParaRPr lang="en-US" sz="124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они делают описание выразительнее, потому что добавляют оттенки смысла без лишних слов и помогают создать более точную картину.
</a:t>
            </a:r>
            <a:endParaRPr lang="en-US" sz="11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каком-то шаге возникло сомнение, стоит вернуться к значению оборота и проверить, не является ли он устойчивым выражением.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не ошибиться: сначала смысл, затем форма, а потом пунктуация.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алгоритм по теме «Обособленные обстоятельства»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обстоятельства: итог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 помогают точнее передавать смысл, потому что выделяют добавочное действие, причину, уступку или условие. Если научиться видеть их форму и значение, пунктуация станет понятнее и увереннее.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2026-05-28T14:58:14Z</dcterms:created>
  <dcterms:modified xsi:type="dcterms:W3CDTF">2026-05-28T14:58:14Z</dcterms:modified>
</cp:coreProperties>
</file>