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суммы и произведения событий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 находить вероятность двух событий без ошибок.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правила суммы и 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помогают считать вероятности в играх, опытах и задачах на выбор. Важно не только слово «или» или «и», но и связь между событиями: совпадают ли они и влияют ли друг на друга.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125" y="3288649"/>
            <a:ext cx="753300" cy="602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8038" y="6597494"/>
            <a:ext cx="533475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6825" y="6582569"/>
            <a:ext cx="711300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Событие, исход и вероятность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Случайный опыт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Случайный опыт даёт несколько возможных результатов. Например, при броске кубика заранее неизвестно, какое число выпадет, но все варианты можно перечислить.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 — это один исход или группа исходов. Событием может быть «выпала 6», а может быть «выпало чётное число», то есть сразу несколько результатов.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показывает, насколько возможно событие, и записывается числом от 0 до 1. Её можно выразить дробью, десятичной дробью или процентом.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значений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означает невозможное событие, а единица — достоверное. Чем ближе число к 1, тем выше шанс события в данном опыте.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исходов в простых опытах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одном броске монеты пространство исходов состоит из двух равновозможных результатов: орёл и решка. Других вариантов в этом опыте нет.
</a:t>
            </a:r>
            <a:endParaRPr lang="en-US" sz="2461" dirty="0"/>
          </a:p>
        </p:txBody>
      </p:sp>
      <p:sp>
        <p:nvSpPr>
          <p:cNvPr id="12" name="Text 3"/>
          <p:cNvSpPr txBox="1"/>
          <p:nvPr/>
        </p:nvSpPr>
        <p:spPr>
          <a:xfrm>
            <a:off x="68340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игрального кубика пространство исходов включает шесть чисел: от 1 до 6. Каждый результат считается отдельным элементом множества исходов.
</a:t>
            </a:r>
            <a:endParaRPr lang="en-US" sz="2461" dirty="0"/>
          </a:p>
        </p:txBody>
      </p:sp>
      <p:sp>
        <p:nvSpPr>
          <p:cNvPr id="13" name="Text 4"/>
          <p:cNvSpPr txBox="1"/>
          <p:nvPr/>
        </p:nvSpPr>
        <p:spPr>
          <a:xfrm>
            <a:off x="68340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броска
</a:t>
            </a:r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монету бросают дважды, исходы удобно записывать парами: ОО, ОР, РО, РР. Так легче увидеть все возможные комбинации.
</a:t>
            </a:r>
            <a:endParaRPr lang="en-US" sz="2576" dirty="0"/>
          </a:p>
        </p:txBody>
      </p:sp>
      <p:sp>
        <p:nvSpPr>
          <p:cNvPr id="14" name="Text 5"/>
          <p:cNvSpPr txBox="1"/>
          <p:nvPr/>
        </p:nvSpPr>
        <p:spPr>
          <a:xfrm>
            <a:off x="683400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исходов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последовательных испытаний полезно рисовать дерево исходов. Оно помогает не пропустить ни один вариант и правильно считать вероятность сложных событий.
</a:t>
            </a:r>
            <a:endParaRPr lang="en-US" sz="246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формулу вероятности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 перепутать сумму, произведение и поправку на общую часть.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суммы вероятностей для события «или»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«или»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A или B означает, что произошло хотя бы одно из двух событий. При подсчёте нужно учитывать все подходящие исходы, а не только один из вариантов.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складывают напрямую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события несовместны, то они не могут случиться одновременно. Тогда вероятность объединения равна сумме вероятностей: P(A или B)=P(A)+P(B).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вычитают общую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события пересекаются, один и тот же исход входит в оба множества. Поэтому используется формула P(A или B)=P(A)+P(B)-P(A и B), чтобы избежать двойного счёта.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одинаковая логика «или» даёт разные вычисления в зависимости от связи между событиями и наличия общей части.
</a:t>
            </a:r>
            <a:pPr algn="l" indent="0" marL="0">
              <a:lnSpc>
                <a:spcPct val="150041"/>
              </a:lnSpc>
              <a:buNone/>
            </a:pPr>
            <a:r>
              <a:rPr lang="en-US" sz="2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события пересекаются, сумму нужно корректировать вычитанием. Для вложенных событий объединение совпадает с большим событием.
</a:t>
            </a:r>
            <a:endParaRPr lang="en-US" sz="2318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случаев для формулы суммы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теории вероятностей
</a:t>
            </a:r>
            <a:endParaRPr lang="en-US" sz="145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двух несовместных исходов нет общей части, поэтому их вероятности просто складываются. Здесь каждый исход равновероятен и даёт один и тот же вклад.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1/3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вероятность события «выпало 2 или 5» при броске одного кубика.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Бросок игрального кубика, школьный пример
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Пересекающиеся события и общая часть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исходы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события могут случиться одновременно, у них есть общие исходы. Именно эти результаты входят сразу в оба множества и требуют особого учёта.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складывать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простом сложении общая часть попадает в ответ дважды. Поэтому для пересекающихся событий обязательно вычитают вероятность их пересечения, чтобы получить верный результат.
</a:t>
            </a:r>
            <a:endParaRPr lang="en-US" sz="2639" dirty="0"/>
          </a:p>
        </p:txBody>
      </p:sp>
      <p:sp>
        <p:nvSpPr>
          <p:cNvPr id="12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 кубике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событий «чётное число» и «больше 3» общими являются 4 и 6. Это удобно проверять списком исходов, а не только по формуле.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258094"/>
            <a:ext cx="10121400" cy="361691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суммы событий в таблице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формула в зависимости от связи между событиями и помогает выбрать правильный способ вычисления.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часть считается один раз: без вычитания ответ завышается, а для вложенных событий объединение совпадает с большим событием.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теории вероятностей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произведения событий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66681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«и»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события A и B показывает, что оба результата произошли одновременно или подряд. Для независимых событий её находят умножением вероятностей, если одно испытание не меняет другое.
</a:t>
            </a:r>
            <a:endParaRPr lang="en-US" sz="2900" dirty="0"/>
          </a:p>
        </p:txBody>
      </p:sp>
      <p:sp>
        <p:nvSpPr>
          <p:cNvPr id="12" name="Text 3"/>
          <p:cNvSpPr txBox="1"/>
          <p:nvPr/>
        </p:nvSpPr>
        <p:spPr>
          <a:xfrm>
            <a:off x="6793508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работает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P(A и B)=P(A)·P(B) применяют при повторных одинаковых опытах: двух бросках монеты, нескольких бросках кубика или выборе с возвращением, когда условия остаются прежними.
</a:t>
            </a:r>
            <a:endParaRPr lang="en-US" sz="2900" dirty="0"/>
          </a:p>
        </p:txBody>
      </p:sp>
      <p:sp>
        <p:nvSpPr>
          <p:cNvPr id="13" name="Text 4"/>
          <p:cNvSpPr txBox="1"/>
          <p:nvPr/>
        </p:nvSpPr>
        <p:spPr>
          <a:xfrm>
            <a:off x="12427583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независимость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2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события независимы, каждый новый шаг не зависит от предыдущего. Тогда вероятность второго события не нужно исправлять, а общую вероятность удобно вычислять через произведение дробей.
</a:t>
            </a:r>
            <a:endParaRPr lang="en-US" sz="26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рассматривается повторение одного и того же опыта при одинаковых условиях, поэтому вероятность общего результата получается как произведение отдельных вероятностей.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шагов нужно пройти подряд, тем меньше итоговая вероятность при независимых событиях.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умножения вероятностей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2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рассчитаны по классическим вероятностям: монета ½, кубик 1/6, выбор красного шара 3/10.
</a:t>
            </a:r>
            <a:endParaRPr lang="en-US" sz="14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события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первого броска или выбора фиксируется, но не влияет на правила следующего испытания. Условия остаются теми же, как будто опыт начинается заново.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события не зависят друг от друга, то общий результат находится по формуле произведения. Это удобно при серии одинаковых действий с постоянными шансами.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испытании вероятность нужного исхода сохраняется прежней. Поэтому для двух одинаковых независимых событий можно просто перемножить две одинаковые дроби.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события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0470100" y="3281788"/>
            <a:ext cx="7134600" cy="17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2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первого действия состав набора меняется, поэтому следующая вероятность уже не совпадает с начальной. Это особенно видно при выборе предметов без возвращения из урны.
</a:t>
            </a:r>
            <a:endParaRPr lang="en-US" sz="2677" dirty="0"/>
          </a:p>
        </p:txBody>
      </p:sp>
      <p:sp>
        <p:nvSpPr>
          <p:cNvPr id="10" name="Text 3"/>
          <p:cNvSpPr txBox="1"/>
          <p:nvPr/>
        </p:nvSpPr>
        <p:spPr>
          <a:xfrm>
            <a:off x="10470000" y="5287588"/>
            <a:ext cx="7134600" cy="17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расчёт шага
</a:t>
            </a:r>
            <a:pPr algn="l" indent="0" marL="0">
              <a:lnSpc>
                <a:spcPct val="100000"/>
              </a:lnSpc>
              <a:buNone/>
            </a:pPr>
            <a:r>
              <a:rPr lang="en-US" sz="2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задачах каждую вероятность находят отдельно для своего этапа. Формула произведения сохраняется, но дроби для первого и второго шага обычно оказываются разными.
</a:t>
            </a:r>
            <a:endParaRPr lang="en-US" sz="2677" dirty="0"/>
          </a:p>
        </p:txBody>
      </p:sp>
      <p:sp>
        <p:nvSpPr>
          <p:cNvPr id="11" name="Text 4"/>
          <p:cNvSpPr txBox="1"/>
          <p:nvPr/>
        </p:nvSpPr>
        <p:spPr>
          <a:xfrm>
            <a:off x="10470000" y="7293400"/>
            <a:ext cx="7134600" cy="17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 остатком
</a:t>
            </a:r>
            <a:pPr algn="l" indent="0" marL="0">
              <a:lnSpc>
                <a:spcPct val="100000"/>
              </a:lnSpc>
              <a:buNone/>
            </a:pPr>
            <a:r>
              <a:rPr lang="en-US" sz="2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каждый раз считать, сколько предметов осталось и сколько из них подходят. Тогда легко получить верный ответ без лишних предположений.
</a:t>
            </a:r>
            <a:endParaRPr lang="en-US" sz="267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918019"/>
            <a:ext cx="10121400" cy="40623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суммы и произведения событий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 смыслу различаются два основных правила нахождения вероятности и когда каждое из них применять.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 условии помогает, но решающим остаётся тип событий: пересечение требует вычитания, а независимость — умножения.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алгебры 9 класса, правила вероятностей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задачи про монету и кубик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ищем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найти вероятность того, что произойдёт хотя бы одно из двух событий: выпадет орёл или на кубике появится 6. Здесь речь идёт о событии «или».
</a:t>
            </a:r>
            <a:endParaRPr lang="en-US" sz="2461" dirty="0"/>
          </a:p>
        </p:txBody>
      </p:sp>
      <p:sp>
        <p:nvSpPr>
          <p:cNvPr id="12" name="Text 3"/>
          <p:cNvSpPr txBox="1"/>
          <p:nvPr/>
        </p:nvSpPr>
        <p:spPr>
          <a:xfrm>
            <a:off x="68340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Вероятности по отдельности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монеты вероятность орла равна ½, а для кубика вероятность шестёрки равна 1/6. Эти значения берутся из числа равновозможных исходов каждого опыта.
</a:t>
            </a:r>
            <a:endParaRPr lang="en-US" sz="2461" dirty="0"/>
          </a:p>
        </p:txBody>
      </p:sp>
      <p:sp>
        <p:nvSpPr>
          <p:cNvPr id="13" name="Text 4"/>
          <p:cNvSpPr txBox="1"/>
          <p:nvPr/>
        </p:nvSpPr>
        <p:spPr>
          <a:xfrm>
            <a:off x="68340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события могут произойти вместе, поэтому нужно учесть их пересечение. Вероятность «орёл и 6» равна ½·1/6=1/12, потому что опыты независимы.
</a:t>
            </a:r>
            <a:endParaRPr lang="en-US" sz="2461" dirty="0"/>
          </a:p>
        </p:txBody>
      </p:sp>
      <p:sp>
        <p:nvSpPr>
          <p:cNvPr id="14" name="Text 5"/>
          <p:cNvSpPr txBox="1"/>
          <p:nvPr/>
        </p:nvSpPr>
        <p:spPr>
          <a:xfrm>
            <a:off x="683400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формулу суммы с вычитанием общей части: ½+1/6-1/12=7/12. Такой приём предотвращает двойной счёт одного и того же результата.
</a:t>
            </a:r>
            <a:endParaRPr lang="en-US" sz="246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вероятность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вида события и выбора формулы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ошибка появляется не в вычислениях, а в самом выборе формулы. Поэтому важно сначала понять смысл события, а уже потом считать дроби.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неверно складывают пересекающиеся события и путают независимые ситуации с зависимыми.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нахождении вероятности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при решении школьных задач по вероятности
</a:t>
            </a:r>
            <a:endParaRPr lang="en-US" sz="145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3400" y="440975"/>
            <a:ext cx="7937100" cy="201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Мини-примеры для закрепления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211925" y="2464849"/>
            <a:ext cx="58848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«или»
</a:t>
            </a:r>
            <a:pPr algn="l" indent="0" marL="0">
              <a:lnSpc>
                <a:spcPct val="100000"/>
              </a:lnSpc>
              <a:buNone/>
            </a:pPr>
            <a:r>
              <a:rPr lang="en-US" sz="2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кубике выпало 1 или 2. Это несовместные события, поэтому вероятности складываются напрямую: 1/6+1/6=1/3. Общих исходов здесь нет.
</a:t>
            </a:r>
            <a:endParaRPr lang="en-US" sz="2729" dirty="0"/>
          </a:p>
        </p:txBody>
      </p:sp>
      <p:sp>
        <p:nvSpPr>
          <p:cNvPr id="10" name="Text 3"/>
          <p:cNvSpPr txBox="1"/>
          <p:nvPr/>
        </p:nvSpPr>
        <p:spPr>
          <a:xfrm>
            <a:off x="864725" y="5047625"/>
            <a:ext cx="58848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«и»
</a:t>
            </a:r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раза подряд выпал орёл. Каждый бросок монеты независим, значит вероятности перемножаются: ½·1/2=¼. Результат меньше, чем у одного броска.
</a:t>
            </a:r>
            <a:endParaRPr lang="en-US" sz="2639" dirty="0"/>
          </a:p>
        </p:txBody>
      </p:sp>
      <p:sp>
        <p:nvSpPr>
          <p:cNvPr id="11" name="Text 4"/>
          <p:cNvSpPr txBox="1"/>
          <p:nvPr/>
        </p:nvSpPr>
        <p:spPr>
          <a:xfrm>
            <a:off x="3211925" y="7598149"/>
            <a:ext cx="58848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 возвращением
</a:t>
            </a:r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урны с 3 красными и 2 синими шарами дважды выбирают красный шар с возвращением. Вероятность равна 3/5·3/5=9/25, потому что условия не меняются.
</a:t>
            </a:r>
            <a:endParaRPr lang="en-US" sz="263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правила, которые нужно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нужна для события «или», а произведение — для события «и». Если события пересекаются, общую часть вычитают один раз, а при зависимости вероятности меняются на каждом шаге.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2026-05-30T01:09:27Z</dcterms:created>
  <dcterms:modified xsi:type="dcterms:W3CDTF">2026-05-30T01:09:27Z</dcterms:modified>
</cp:coreProperties>
</file>