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организма: обзор и ключевые темы урока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организм человека: от клетки до систем органов.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строение организма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строения тела помогает объяснять рост, развитие и работу органов. Эти знания нужны, чтобы беречь здоровье, замечать изменения в организме и понимать, как связаны клетки, ткани, органы и системы органов.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клеток так много
</a:t>
            </a:r>
            <a:pPr algn="l" indent="0" marL="0">
              <a:lnSpc>
                <a:spcPct val="100000"/>
              </a:lnSpc>
              <a:buNone/>
            </a:pPr>
            <a:r>
              <a:rPr lang="en-US" sz="8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человека состоит примерно из 40–100 триллионов клеток, и каждая из них выполняет свою задачу. Одни клетки передают сигналы, другие сокращаются, третьи защищают тело от опасных воздействий. Вместе они образуют согласованную и сложную систему.
</a:t>
            </a:r>
            <a:endParaRPr lang="en-US" sz="83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клетка поддерживает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8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постоянно получают вещества, расходуют энергию и обновляются. Благодаря этому организм может двигаться, дышать, расти и реагировать на изменения среды. Поэтому клетку называют основной структурной и функциональной единицей живого.
</a:t>
            </a:r>
            <a:endParaRPr lang="en-US" sz="857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Мир, который не виден без микроскопа
</a:t>
            </a:r>
            <a:pPr algn="l" indent="0" marL="0">
              <a:lnSpc>
                <a:spcPct val="100000"/>
              </a:lnSpc>
              <a:buNone/>
            </a:pPr>
            <a:r>
              <a:rPr lang="en-US" sz="8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клетка — это маленькая живая система, из которых построен весь организм человека. Именно на клеточном уровне происходят обмен веществ, деление и хранение наследственной информации. Без клеток невозможны рост, восстановление и работа органов.
</a:t>
            </a:r>
            <a:endParaRPr lang="en-US" sz="811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жизни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клетка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граница и внутренняя среда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защищает клетку и регулирует обмен веществами с окружающей средой. Цитоплазма заполняет клетку и служит средой для работы органоидов.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органоиды клетки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ядре хранится наследственная информация, а митохондрии дают энергию. Рибосомы синтезируют белок, эндоплазматическая сеть и аппарат Гольджи участвуют в его обработке и переносе.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 образует покровы тела и выстилает внутренние органы. Её клетки плотно прилегают друг к другу и быстро восстанавливаются после повреждений.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 связывает и поддерживает другие ткани. К ней относятся кость, хрящ, кровь, жировая ткань, а также связки и сухожилия.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 обеспечивает движения тела и внутренних органов. Её клетки способны сокращаться, поэтому именно она делает возможными ходьбу, дыхание и работу сердца.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воспринимает, обрабатывает и передаёт сигналы. Она помогает организму быстро отвечать на изменения и согласовывать работу всех органов.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типа тканей человека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отличает эпителий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95675" y="2225900"/>
            <a:ext cx="20928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Плотный защитный слой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Эпителиальные клетки лежат очень близко друг к другу, почти без промежутков. Такой слой хорошо защищает тело от повреждений, микробов и потери влаги.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649725" y="2225900"/>
            <a:ext cx="21765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обновление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Эпителий может быстро восстанавливаться, поэтому он постоянно обновляется. Примеры — кожа, а также оболочка кишечника, где клетки помогают всасывать вещества.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соединительная ткань образует связки и сухожилия, поэтому выдерживает большую нагрузку. Она нужна там, где особенно важны прочность и устойчивость. Именно такие ткани помогают костям соединяться и сохранять правильное положение.
</a:t>
            </a:r>
            <a:endParaRPr lang="en-US" sz="675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ткань и крепкие соединения
</a:t>
            </a:r>
            <a:endParaRPr lang="en-US" sz="976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соединительной ткани относятся и костная ткань, и кровь. Кости формируют скелет и защищают внутренние органы, а кровь переносит кислород и питательные вещества. У соединительной ткани всегда много межклеточного вещества, и это её главное отличие.
</a:t>
            </a:r>
            <a:endParaRPr lang="en-US" sz="675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Кость и кровь в одной большой группе
</a:t>
            </a:r>
            <a:endParaRPr lang="en-US" sz="921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Рыхлая соединительная ткань находится там, где нужно соединять и окружать другие структуры. Она обволакивает сосуды и нервы, помогает удерживать органы на месте и обеспечивает их питание. Благодаря ей ткани остаются связанными и защищёнными.
</a:t>
            </a:r>
            <a:endParaRPr lang="en-US" sz="675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Рыхлая ткань — невидимая поддержка
</a:t>
            </a:r>
            <a:endParaRPr lang="en-US" sz="921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ткань: опора, защита и транспорт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типов тканей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главные отличия тканей по строению и функции.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ткани можно определить по строению клеток и по тому, какую работу она выполняет в организме.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биологии, 8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 мышечной ткани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Скелетная мышечная ткань помогает нам ходить, поднимать предметы и выполнять произвольные движения. Её работа подчиняется воле человека, а сокращения происходят быстро и заметно.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мышечная ткань находится в стенках внутренних органов и сосудов. Она работает медленно и непроизвольно, обеспечивая, например, движение пищи по кишечнику и изменение просвета сосудов.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мышечная ткань встречается только в сердце. Она сокращается ритмично всю жизнь, не требуя сознательного управления, и благодаря этому кровь непрерывно движется по организму.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мышечная ткань выполняет свою работу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как основное свойство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 способны сокращаться в ответ на раздражение. Благодаря этому ткань изменяет длину и создаёт движение, которое необходимо для работы тела и внутренних органов.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— разные задачи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Скелетная, гладкая и сердечная мышечные ткани отличаются строением и скоростью работы. Но у всех одна общая задача — обеспечивать движения, без которых организм не может нормально жить.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ткань: строение, функции и значение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нервная ткань помогает мгновенно реагировать на боль, свет, звук и другие раздражители. Она связывает органы между собой и обеспечивает точную координацию движений, мыслей и внутренних процессов.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образована нейронами, которые быстро передают сигналы, и глиальными клетками, которые создают для них условия работы. Благодаря этому мозг и нервы согласуют действия всего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067" y="1691475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0205" y="1714935"/>
            <a:ext cx="239100" cy="191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7681" y="1691475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43106" y="1691475"/>
            <a:ext cx="238200" cy="23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43194" y="1691475"/>
            <a:ext cx="148875" cy="23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органов: определение и основные примеры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перерабатывает пищу в вещества, которые могут всасываться и использоваться клетками. В работе участвуют рот, пищевод, желудок, кишечник, печень и поджелудочная железа, а каждый этап важен для питания организма.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1014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доставляет кислород в кровь и выводит углекислый газ наружу. Носовая полость, гортань, трахея, бронхи и лёгкие работают вместе, чтобы дыхание было непрерывным и безопасным.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177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 сосуды переносят кровь по всему телу, снабжая ткани кислородом и питательными веществами. Артерии, вены и капилляры образуют непрерывный круг движения крови без остановки.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6997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координирует работу органов и помогает быстро отвечать на изменения среды. Благодаря согласованной деятельности систем организм сохраняет устойчивость, точность действий и внутреннее равновесие даже при нагрузке.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22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Кости, суставы и мышцы создают опору для тела и позволяют ему двигаться. Эта система защищает внутренние органы и помогает сохранять правильную позу при ходьбе и стоянии.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опорно-двигательная система работает вместе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95675" y="2225900"/>
            <a:ext cx="20928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Костный каркас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образуют прочный каркас тела. У взрослого человека их 206. Вместе с суставами они сохраняют форму тела и защищают важные органы — мозг, сердце и лёгкие.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649725" y="2225900"/>
            <a:ext cx="21765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поддержка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прикрепляются к костям и вместе с ними обеспечивают движение. Суставы делают движения гибкими и точными, поэтому человек может ходить, бегать, наклоняться и поднимать предметы.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050" y="1185456"/>
            <a:ext cx="2117700" cy="18302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29550" y="1185456"/>
            <a:ext cx="2117700" cy="18302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15275" y="1184904"/>
            <a:ext cx="2088300" cy="183134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83550" y="1185456"/>
            <a:ext cx="2117700" cy="183023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5950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в ритме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постоянно сокращается и расслабляется, перекачивая кровь по всему телу. В покое оно может прокачивать около 5 литров крови в минуту. Его работа не прекращается ни во сне, ни во время движения, поэтому органы получают кислород и питательные вещества без задержек, даже при физических нагрузках, а круг кровообращения остаётся непрерывным.
</a:t>
            </a:r>
            <a:endParaRPr lang="en-US" sz="621" dirty="0"/>
          </a:p>
        </p:txBody>
      </p:sp>
      <p:sp>
        <p:nvSpPr>
          <p:cNvPr id="12" name="Text 1"/>
          <p:cNvSpPr txBox="1"/>
          <p:nvPr/>
        </p:nvSpPr>
        <p:spPr>
          <a:xfrm>
            <a:off x="2782362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Артерии: путь от сердца
</a:t>
            </a:r>
            <a:pPr algn="l" indent="0" marL="0">
              <a:lnSpc>
                <a:spcPct val="100000"/>
              </a:lnSpc>
              <a:buNone/>
            </a:pPr>
            <a:r>
              <a:rPr lang="en-US" sz="7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уносят кровь от сердца к органам, словно широкие магистрали. Их стенки прочные и упругие, чтобы выдерживать давление. По ним кровь быстро достигает тканей, где начинается обмен веществ, а даже в крупных сосудах движение остаётся направленным и непрерывным на каждом участке, питая клетки и органы.
</a:t>
            </a:r>
            <a:endParaRPr lang="en-US" sz="662" dirty="0"/>
          </a:p>
        </p:txBody>
      </p:sp>
      <p:sp>
        <p:nvSpPr>
          <p:cNvPr id="13" name="Text 2"/>
          <p:cNvSpPr txBox="1"/>
          <p:nvPr/>
        </p:nvSpPr>
        <p:spPr>
          <a:xfrm>
            <a:off x="4921273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Капилляры: тонкая сеть 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6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настолько малы, что образуют густую сеть внутри тканей. Именно здесь кровь отдаёт кислород и забирает углекислый газ, а также другие вещества. Эти мельчайшие сосуды соединяют артерии и вены и делают возможным обмен на уровне каждой клетки, поэтому без них питание тканей было бы невозможным.
</a:t>
            </a:r>
            <a:endParaRPr lang="en-US" sz="634" dirty="0"/>
          </a:p>
        </p:txBody>
      </p:sp>
      <p:sp>
        <p:nvSpPr>
          <p:cNvPr id="14" name="Text 3"/>
          <p:cNvSpPr txBox="1"/>
          <p:nvPr/>
        </p:nvSpPr>
        <p:spPr>
          <a:xfrm>
            <a:off x="7121672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Вены: обратный путь крови
</a:t>
            </a:r>
            <a:pPr algn="l" indent="0" marL="0">
              <a:lnSpc>
                <a:spcPct val="100000"/>
              </a:lnSpc>
              <a:buNone/>
            </a:pPr>
            <a:r>
              <a:rPr lang="en-US" sz="7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возвращают кровь к сердцу после того, как ткани уже взяли всё необходимое. Их движение помогает поддерживать общий круг кровообращения. Если распрямить все сосуды человека, их общая длина может достигать 100 000 км — это впечатляющий масштаб внутренней сети, которая обеспечивает питание каждой части тела постоянно.
</a:t>
            </a:r>
            <a:endParaRPr lang="en-US" sz="662" dirty="0"/>
          </a:p>
        </p:txBody>
      </p:sp>
      <p:sp>
        <p:nvSpPr>
          <p:cNvPr id="15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система: строение и значение
</a:t>
            </a:r>
            <a:endParaRPr lang="en-US" sz="2000" dirty="0"/>
          </a:p>
        </p:txBody>
      </p:sp>
      <p:sp>
        <p:nvSpPr>
          <p:cNvPr id="16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объём показывает, насколько непрерывно работает дыхательная система: она снабжает клетки кислородом и помогает удалять углекислый газ, без которого невозможно получить энергию.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8 класс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8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10 000 литров
</a:t>
            </a:r>
            <a:pPr algn="ctr" indent="0" marL="0">
              <a:lnSpc>
                <a:spcPct val="100000"/>
              </a:lnSpc>
              <a:buNone/>
            </a:pPr>
            <a:r>
              <a:rPr lang="en-US" sz="1805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воздуха человек пропускает через дыхательную систему за сутки.
</a:t>
            </a:r>
            <a:endParaRPr lang="en-US" sz="388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система: органы и их функции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рта к желудку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начинается во рту, где пища измельчается и смешивается со слюной. Затем она проходит по пищеводу в желудок, где продолжает изменяться под действием соков и ферментов.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Всасывание и помощь органов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кишечнике питательные вещества всасываются в кровь и используются клетками. Печень и поджелудочная железа помогают расщеплять пищу, а непереваренные остатки выводятся из организма естественным путём.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81475"/>
            <a:ext cx="65541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система: структура и задачи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163775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Периферическая нервная система соединяет мозг и спинной мозг со всеми органами и мышцами. Она передаёт команды и получает обратные сигналы, поэтому реакция происходит быстро и точно.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69368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Центральная нервная система включает головной и спинной мозг. Она принимает сигналы, анализирует их и формирует команды для ответов организма. Её работа связана с мышлением и памятью.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8882" y="21911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07" y="2204008"/>
            <a:ext cx="239100" cy="212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4557" y="2191175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40202" y="2191175"/>
            <a:ext cx="238200" cy="23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99240" y="2191175"/>
            <a:ext cx="238200" cy="23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чувств: функции и значение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079350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 воспринимают звуковые колебания и помогают слышать речь, музыку и предупреждающие сигналы. Слух важен для общения, обучения и безопасного поведения в школе и дома каждый день.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67425" y="2668725"/>
            <a:ext cx="14562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улавливают свет и превращают его в зрительные сигналы. Благодаря зрению человек различает форму, цвет, размер предметов и быстрее ориентируется в пространстве вокруг себя каждый день.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27375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улавливает запахи и помогает различать знакомую пищу, цветы, дым и другие вещества в воздухе. Обоняние дополняет вкус и предупреждает об опасности, помогая заметить изменения в воздухе раньше.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7050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чувствует основные вкусы и помогает оценивать пищу перед глотанием. Вместе с обонянием он делает восприятие еды более точным и разнообразным для человека каждый день.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238225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воспринимает прикосновения, давление, температуру и боль. Так человек понимает, какая поверхность перед ним, не слишком ли горячий предмет и нет ли опасности вокруг сразу.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как защитный покров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95675" y="2225900"/>
            <a:ext cx="20928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слоя кожи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покрывает всё тело и включает эпидермис, дерму и подкожную жировую клетчатку. Она работает как прочный барьер, который защищает от повреждений, микробов и потери влаги.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649725" y="2225900"/>
            <a:ext cx="21765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Теплорегуляция и витамин D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помогает удерживать постоянную температуру тела: при жаре она отдаёт тепло, а при холоде сохраняет его. Под действием солнечного света в ней образуется витамин D.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знание строения организма важно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строения организма помогает понимать себя, бережно относиться к здоровью и объяснять изменения, которые происходят в росте и развитии. Это основа для дальнейшего изучения биологии и медицины.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2026-05-09T16:29:21Z</dcterms:created>
  <dcterms:modified xsi:type="dcterms:W3CDTF">2026-05-09T16:29:21Z</dcterms:modified>
</cp:coreProperties>
</file>