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путь от зиготы к взрослому организму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до сложного организма: развитие, зрелость и конец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как путь развития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помогает увидеть, как наследственная программа реализуется на всех этапах жизни: от образования зиготы до старения, а также как условия среды меняют ход развития.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онтогенез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позволяет объяснить, откуда берутся наследуемые признаки и почему у близких родственников могут проявляться сходные особенности строения, обмена веществ и поведения.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помогает выявлять причины врождённых особенностей, понимать, на каких этапах возникают нарушения, и точнее оценивать риски для здоровья ребёнка.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 онтогенезе нужны медицине, потому что многие болезни связаны с ошибками эмбрионального развития, ростом органов или возрастными изменениями тканей.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и селекции онтогенез показывает, как температура, питание, свет и другие факторы среды влияют на рост, выживаемость и продуктивность организмов.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 — это индивидуальное развитие одного организма от момента образования зиготы до завершения жизни; именно он описывает судьбу конкретной особи, а не вида в целом.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означает количественные изменения: увеличиваются размеры тела, масса, число клеток и объём тканей. При этом рост не всегда сопровождается усложнением строения.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качественные изменения: появляются новые структуры, совершенствуются функции органов, устанавливаются связи между системами и повышается уровень их согласованной работы.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делает клетки специализированными: они приобретают различное строение и функции, хотя содержат одинаковую наследственную информацию. Именно так формируются ткани и органы.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и филогенез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описывает изменения внутри одного организма: его строение, функции и возрастные этапы. Здесь важен путь отдельной особи, а не эволюционная история вида.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вида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Филогенез показывает, как в ходе эволюции менялись группы организмов, появлялись новые признаки и формировались крупные систематические линии развития живой природы.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головастика в лягушку — пример онтогенеза, потому что речь идёт о превращении одной особи. Возникновение земноводных в эволюции — пример филогенеза.
</a:t>
            </a:r>
            <a:endParaRPr lang="en-US" sz="12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онтогенеза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идут последовательно: сначала формируются половые клетки, затем развивается зародыш, после чего организм растёт, созревает и стареет.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онтогенез — непрерывная цепь взаимосвязанных стадий, а не набор изолированных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и оплодотворение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формирует яйцеклетки и сперматозоиды с гаплоидным набором хромосом. Благодаря этому при дальнейшем слиянии клеток число хромосом восстанавливается.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наследственный материал родителей и образует зиготу. С этого момента начинается развитие нового организма с собственной генетической программой.
</a:t>
            </a:r>
            <a:endParaRPr lang="en-US" sz="1272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оплодотворения зависит от слияния половых клеток и правильного запуска первых делений. Именно поэтому этот момент считается стартом индивидуального развития.
</a:t>
            </a:r>
            <a:endParaRPr lang="en-US" sz="12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Эмбриогенез: дробление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дробление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быстро делиться митозом. Размер зародыша почти не увеличивается, потому что дочерние клетки становятся всё меньше, а число клеток стремительно растёт.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Морула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делений образуется плотный шар клеток — морула. Это уже многоклеточный зародыш, в котором клетки начинают различаться по положению и будущим задачам.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формируется бластула с полостью внутри. Она создаёт основу для следующих этапов эмбриогенеза и подготовки зародыша к гаструляции.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Эмбриогенез: гаструляция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перестраивает зародыш из однослойной структуры в более сложную. Клетки перемещаются, и закладываются три зародышевых листка, из которых будут развиваться ткани и органы.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 даёт начало коже, нервной системе и органам чувств. Она становится внешним слоем, который позже формирует важные защитные и регуляторные структуры.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 образует мышцы, кости, соединительную ткань, кровеносную систему и часть внутренних органов. Именно этот листок обеспечивает опорно-двигательную и транспортную системы.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 участвует в формировании органов пищеварения и дыхания. Из неё развиваются структуры, обеспечивающие питание, газообмен и обмен веществ у будущего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становится источником центральной нервной системы.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задаёт основу нервной системы и общего плана тела зародыша.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тема «Эмбриональное развитие»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листков к органам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схема формирования организма из клеток зародыша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Материнско-плодная связь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связывает организм матери и зародыша: через неё поступают кислород и питательные вещества, а также удаляются продукты обмена. Это делает внутриутробное развитие возможным и устойчивым.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создаёт для плода относительно защищённую среду, где он развивается в условиях постоянной температуры и механической поддержки. Однако любые нарушения в состоянии матери отражаются и на ребёнке.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не только пропускает вещества, но и участвует в регуляции развития: она выделяет гормоны и помогает поддерживать беременность до момента рождения плода.
</a:t>
            </a:r>
            <a:endParaRPr lang="en-US" sz="12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после рождения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организм начинает активно расти: увеличиваются масса тела, длина костей, объём мышц и внутренних органов. Темпы роста в разные годы жизни заметно меняются.
</a:t>
            </a:r>
            <a:endParaRPr lang="en-US" sz="981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пропорций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взросления изменяются пропорции тела: удлиняются конечности, формируется осанка, совершенствуется координация движений. Эти изменения связаны с созреванием скелета и мышечной системы.
</a:t>
            </a:r>
            <a:endParaRPr lang="en-US" sz="889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детстве и подростковом возрасте продолжается развитие нервной системы, усложняются поведенческие реакции и познавательные функции. Это создаёт основу для обучения и адаптации к среде.
</a:t>
            </a:r>
            <a:endParaRPr lang="en-US" sz="957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полового созревания активизируется работа эндокринной системы, формируются вторичные половые признаки и устанавливаются взрослые физиологические режимы, необходимые для репродуктивной функции.
</a:t>
            </a:r>
            <a:endParaRPr lang="en-US" sz="8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развития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тип развития определяется наличием или отсутствием личиночной стадии и метаморфоза. Это связано с образом жизни молодого организма и взрослыми признаками.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ведёт к постепенному увеличению и созреванию тела, а непрямое позволяет резко менять строение и образ жизни на разных этапах.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обобщение по типам индивидуального развития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программы к форме тела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программа задаёт порядок этапов развития: одни гены активируются рано, другие — позже. Благодаря этому клеточные процессы идут согласованно и не нарушают общий план зародыша.
</a:t>
            </a:r>
            <a:endParaRPr lang="en-US" sz="1239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 передают информацию между клетками и тканями, помогая им «понимать», где делиться, куда перемещаться и когда начинать специализацию. Так формируются правильные контуры тела.
</a:t>
            </a:r>
            <a:endParaRPr lang="en-US" sz="1145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регуляции зависит и от обратной связи: если один процесс идёт слишком быстро или слишком медленно, организм корректирует его. Это обеспечивает устойчивость развития к внешним колебаниям.
</a:t>
            </a:r>
            <a:endParaRPr lang="en-US" sz="11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специализация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геном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организма имеют одинаковую ДНК, но используют разные её участки. Поэтому одни клетки производят белки для передачи нервных импульсов, а другие — для сокращения или защиты.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формирует клетки с разной формой, строением и функцией. Нейрон, мышечная клетка и эпителий работают по-разному, потому что их белковый состав и задачи не совпадают.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повышает эффективность организма: каждая ткань выполняет свою роль и поддерживает работу других. Благодаря этому сложное тело действует как единая согласованная система.
</a:t>
            </a:r>
            <a:endParaRPr lang="en-US" sz="11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 развитие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темпы развития влияют не один, а сразу несколько факторов среды. Их действие особенно заметно в ранние периоды, когда органы и системы только формируются.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питание и гормональная регуляция, но остальные факторы тоже способны заметно изменить темпы роста и качество формирования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развитие особенно уязвимо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сроки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эмбриона есть сроки, когда закладываются органы и системы, поэтому даже кратковременное неблагоприятное воздействие в этот момент может вызвать стойкие последствия. Позднее тот же фактор часто действует слабее.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тератогенам относят вещества и воздействия, нарушающие нормальное развитие: некоторые лекарства, алкоголь, токсические соединения, инфекции и ионизирующее излучение. Их влияние особенно опасно в начале беременности.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строится на отказе от вредных факторов, рациональном питании и регулярном наблюдении у врача. Чем раньше выявлены риски, тем выше шанс сохранить нормальное развитие плода.
</a:t>
            </a:r>
            <a:endParaRPr lang="en-US" sz="11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проявляется старение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клетки делятся медленнее, а повреждения ДНК и белков накапливаются быстрее, чем успевают исправляться. Из-за этого ткани теряют способность к полноценному восстановлению.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резервов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снижаются функциональные резервы органов: сердечно-сосудистая система, мышцы, иммунитет и нервная регуляция работают менее эффективно. Это делает организм уязвимее к болезням и нагрузкам.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не начинается внезапно и не означает полную остановку жизни. Оно отражает длительный процесс изменений, который у каждого организма идёт с разной скоростью и зависит от наследственности и условий.
</a:t>
            </a:r>
            <a:endParaRPr lang="en-US" sz="12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целому организму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наследственная программа постепенно превращается в строение и функции взрослого организма. Понимание его этапов помогает увидеть, почему ранние изменения могут определить здоровье на всю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2026-07-26T12:58:49Z</dcterms:created>
  <dcterms:modified xsi:type="dcterms:W3CDTF">2026-07-26T12:58:49Z</dcterms:modified>
</cp:coreProperties>
</file>