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быстро и 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разберём Past Simple и сразу начнём говорить о прошлом.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мы говорим о событиях, которые уже закончились: вчера, в прошлом году, два дня назад. Здесь важны формы regular и irregular verbs, а также вопросы и отрицания.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Past Simple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показывает, что действие уже завершилось. Оно произошло в прошлом и не продолжается сейчас, поэтому время события воспринимается как законченное и отделённое от настоящего.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для Past Simple нередко меняется форма глагола. У regular verbs добавляется окончание, а у irregular verbs появляется особая форма, которую нужно запомнить.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время понятно из контекста или по слову-маркеру: yesterday, last week, ago. Поэтому слушателю не нужно долго догадываться, когда именно всё произошло.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на временной линии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 линии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линии Past Simple находится левее настоящего: событие уже произошло и осталось в прошлом. Оно не связано с текущим моментом, а просто завершено.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увидеть форму в контексте: I watched a film yesterday. Здесь действие закончено, а слово yesterday сразу указывает на прошлое время.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пример: We visited grandma last Sunday. По-русски это звучит как «мы посетили бабушку», и смысл тоже передаёт завершённое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regular verbs в Past Simple к основе добавляется -ed. Это самый частый и самый удобный способ показать прошедшее время: play → played, look → looked.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уже оканчивается на e, добавляется только d. Так получаются формы live → lived и move → moved без лишней буквы e в конце.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Согласная + y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заканчивается на согласную и y, y меняется на i, а затем добавляется -ed. Поэтому study → studied и try → tried.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замечать, что одна и та же идея может звучать по-разному: present форма показывает действие сейчас, а Past Simple делает его завершённым и прошлым.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verbs: форма с -ed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Отрицание: didn’t + V1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284574" y="2292874"/>
            <a:ext cx="3742226" cy="2225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помощью did not или сокращённо didn’t. После этой части основной глагол остаётся в начальной форме без окончаний и 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1335" y="2292874"/>
            <a:ext cx="3742226" cy="2225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didn’t go. She didn’t watch TV. Здесь did уже показывает прошлое, поэтому go и watch не получают форму Past Simple.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Вопросы: Did …?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в Past Simple начинается с Did. Эта частица сразу показывает, что речь идёт о прошлом событии, а дальше идёт подлежащее и основной глагол.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выглядят так: Did you play football? Did they arrive late? Смысловой глагол остаётся в начальной форме, потому что прошедшее время уже выражено словом Did.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тоже простые: Yes, I did. No, I didn’t. Они помогают быстро и естественно отвечать без повторения всего предложения.
</a:t>
            </a:r>
            <a:endParaRPr lang="en-US" sz="11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Irregular verbs: особые формы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Irregular verbs не подчиняются правилу -ed, поэтому их формы нужно запоминать отдельно. У них собственные варианты Past Simple, которые нельзя вывести только по написанию.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примеры: go → went, have → had, do → did, make → made. Они встречаются очень часто, поэтому полезно выучить их в первую очередь.
</a:t>
            </a:r>
            <a:endParaRPr lang="en-US" sz="1107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примеры: see → saw, eat → ate, take → took. В предложении We went to the park форма went показывает, что действие уже завершилось.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irregular verbs легче, если связывать форму со смыслом и короткой фразой. Тогда слово не выглядит отдельно, а сразу живёт в предложении.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ребята пишут в тетради: come → came, buy → bought, read → read. Рядом можно оставить русскую подсказку «пришёл», «купил», «читал», чтобы быстрее связать значение и форму.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появляются новые пары: drink → drank, write → wrote, speak → spoke. Когда рядом есть перевод и пример, неправильные глаголы запоминаются не как список, а как полезные слова для реальной речи.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глаголы, которые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 в прошлом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основная идея Past Simple: рассказ о завершённом прошлом событии или последовательности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на основе правил Past Simple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уже позади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девочка отмечает: yesterday она позвонила подруге, а сегодня уже пишет о новых планах. Такие слова сразу показывают, что действие завершено и относится к прошлому, а не к настоящему.
</a:t>
            </a:r>
            <a:endParaRPr lang="en-US" sz="105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рассказе появляются last week, two years ago или in 2010, читатель быстро понимает временную рамку. Эти маркеры помогают выбрать Past Simple и не путать его с другими временами.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Маркеры, которые выдают прошлое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смысловой глагол всегда остаётся в начальной форме. Поэтому правильно говорить Did you go home? , а не Did you went home?.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без -ed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правило работает в отрицании: did already показывает прошлое, поэтому второй глагол не меняется. Норма — She didn’t like it, а форма liked здесь лишняя.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did, проверяй только основной глагол. Сначала ищи вспомогательное слово, потом ставь инфинитив и не добавляй окончание -s или -ed без причины.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сбивает с толку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Present к Past за 3 шага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смысловой глагол и что происходит в вопросе и отрицании.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тип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обычный это глагол или неправильный. Если действие относится к yesterday, подставь нужную прошедшую форму: played, looked или другой вариант.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смысл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смотри на контекст времени. We ___ late должно принимать форму were или was только в тех случаях, когда речь идёт о состоянии, а не о действии.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irregular form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строке ориентируйся на смысл. She ___ to school обычно требует went, потому что go — неправильный глагол и не получает окончания -ed.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Did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подлежащим ты узнаёшь по слову Did в начале. После него глагол возвращается в начальную форму, поэтому Did you see the film? звучит правильно.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без изменения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тоже помогает did. В фразе I didn’t finish homework yesterday основной глагол остаётся без изменений, потому что прошедшее время уже выражено вспомогательным словом.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 после вспомогательного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принцип работает в вопросах о ком-то другом: Did she come to class? Здесь важно не добавлять окончание к come, иначе форма станет неверной.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did или didn’t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 исправь ошибки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didn’t — инфинитив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He didn’t went home ошибка в основном глаголе. После didn’t нужен инфинитив: He didn’t go home, потому что прошедшее время уже показано словом didn’t.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нужную вторую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seeed a cat неверна, потому что правильный past tense у regular verbs зависит от орфографии слова. Здесь нужно remembered правило: see — saw, а не seeed.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 — 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Did they played chess? лишнее окончание -ed. Правильно: Did they play chess? Вопрос с Did всегда требует начальную форму смыслового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предложение из 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подсказку: утверждение, вопрос или отрицание, а затем собираем слова в правильную английскую схему.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вторую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с неправильными глаголами: ученики оставляют go, come или take без второй формы. Решение простое — запомнить базовый список и проверять форму по памяти.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и didn’t нельзя ставить окончание -s или -ed у смыслового глагола. В предложении уже есть маркер прошлого, поэтому нужен только инфинитив.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оба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yesterday подсказывает Past Simple, но не заменяет само правило. Нужно одновременно смотреть и на слово времени, и на форму глагола, чтобы не смешивать времена.
</a:t>
            </a:r>
            <a:endParaRPr lang="en-US" sz="1013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пишут didn’t to или добавляют to перед глаголом по привычке. В Past Simple это не нужно: вспомогательное did уже соединяет предложение с начальной формой.
</a:t>
            </a:r>
            <a:endParaRPr lang="en-US" sz="11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быстро ты узнаёшь Past Simple в словах, вопросах и предложениях с маркерами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виден маркер прошлого, правильная форма глагола и did помогают сразу распознать Past Simple.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по теме Past Simple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уже понятен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ты видишь слово-маркер, помни о второй форме и проверяй did в вопросах и отрицаниях, значит Past Simple уже под контролем. Осталось потренироваться на своих примерах.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2026-07-25T19:54:45Z</dcterms:created>
  <dcterms:modified xsi:type="dcterms:W3CDTF">2026-07-25T19:54:45Z</dcterms:modified>
</cp:coreProperties>
</file>