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Компьютеры: как они устроены и зачем нужны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компьютер принимает, обрабатывает и отдаёт информацию.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счёта к умным устройствам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начинались как быстрые счётные машины, а стали помощниками почти в каждой сфере жизни. Они работают в телефонах, автомобилях, кассах и больницах, потому что умеют выполнять команды программы и обрабатывать данные.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компьютер и зачем он нужен
</a:t>
            </a:r>
            <a:endParaRPr lang="en-US" sz="26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50" y="1709625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делает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 — это электронное устройство, которое получает данные, обрабатывает их по программе и показывает результат человеку. Он умеет работать с текстом, числами, изображениями, звуком и управлять другими устройствами.
</a:t>
            </a:r>
            <a:endParaRPr lang="en-US" sz="855" dirty="0"/>
          </a:p>
        </p:txBody>
      </p:sp>
      <p:sp>
        <p:nvSpPr>
          <p:cNvPr id="11" name="Text 3"/>
          <p:cNvSpPr txBox="1"/>
          <p:nvPr/>
        </p:nvSpPr>
        <p:spPr>
          <a:xfrm>
            <a:off x="417950" y="231653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его помощью удобно писать, считать, искать сведения, рисовать, слушать музыку и общаться. В школе и дома компьютер помогает учиться, выполнять задания и быстро находить нужную информацию.
</a:t>
            </a:r>
            <a:endParaRPr lang="en-US" sz="855" dirty="0"/>
          </a:p>
        </p:txBody>
      </p:sp>
      <p:sp>
        <p:nvSpPr>
          <p:cNvPr id="12" name="Text 4"/>
          <p:cNvSpPr txBox="1"/>
          <p:nvPr/>
        </p:nvSpPr>
        <p:spPr>
          <a:xfrm>
            <a:off x="417950" y="292344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универсален
</a:t>
            </a:r>
            <a:pPr algn="l" indent="0" marL="0">
              <a:lnSpc>
                <a:spcPct val="115000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работает не само по себе: ему нужны программа, данные и команды пользователя. Если изменить программу, один и тот же компьютер сможет выполнять совсем разные задачи.
</a:t>
            </a:r>
            <a:endParaRPr lang="en-US" sz="884" dirty="0"/>
          </a:p>
        </p:txBody>
      </p:sp>
      <p:sp>
        <p:nvSpPr>
          <p:cNvPr id="13" name="Text 5"/>
          <p:cNvSpPr txBox="1"/>
          <p:nvPr/>
        </p:nvSpPr>
        <p:spPr>
          <a:xfrm>
            <a:off x="417950" y="3530339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компьютер, ноутбук, планшет и смартфон отличаются размером и возможностями, но устроены по похожим принципам. Внутри каждого есть процессор, память, устройства ввода и вывода.
</a:t>
            </a:r>
            <a:endParaRPr lang="en-US" sz="855" dirty="0"/>
          </a:p>
        </p:txBody>
      </p:sp>
      <p:sp>
        <p:nvSpPr>
          <p:cNvPr id="14" name="Text 6"/>
          <p:cNvSpPr txBox="1"/>
          <p:nvPr/>
        </p:nvSpPr>
        <p:spPr>
          <a:xfrm>
            <a:off x="417950" y="4137228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сегодня встроены в повседневную жизнь: они помогают оплачивать покупки, показывать маршрут, вести видеосвязь и хранить фотографии. Поэтому важно понимать, как они устроены и работают.
</a:t>
            </a:r>
            <a:endParaRPr lang="en-US" sz="8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 данные в памяти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компьютер получает программу, в которой записаны команды. Каждая команда говорит устройству, что нужно сделать: вычислить, сравнить, скопировать или вывести информацию.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 памяти находятся данные — числа, текст, картинки и действия пользователя. Процессор берёт нужные данные, выполняет команду и возвращает новый результат.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игры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игре, например, правила записаны как программа, а карта уровня, счёт и ваши нажатия считаются данными. Вместе они позволяют игре менять события и показывать результат.
</a:t>
            </a:r>
            <a:endParaRPr lang="en-US" sz="1062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ввода: как компьютер получает информацию
</a:t>
            </a:r>
            <a:endParaRPr lang="en-US" sz="2646" dirty="0"/>
          </a:p>
        </p:txBody>
      </p:sp>
      <p:sp>
        <p:nvSpPr>
          <p:cNvPr id="13" name="Text 2"/>
          <p:cNvSpPr txBox="1"/>
          <p:nvPr/>
        </p:nvSpPr>
        <p:spPr>
          <a:xfrm>
            <a:off x="1193050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передаёт в компьютер буквы, цифры и команды в виде нажатий. Она нужна, когда требуется быстро и точно ввести текст или специальные сочетания клавиш.
</a:t>
            </a:r>
            <a:endParaRPr lang="en-US" sz="850" dirty="0"/>
          </a:p>
        </p:txBody>
      </p:sp>
      <p:sp>
        <p:nvSpPr>
          <p:cNvPr id="14" name="Text 3"/>
          <p:cNvSpPr txBox="1"/>
          <p:nvPr/>
        </p:nvSpPr>
        <p:spPr>
          <a:xfrm>
            <a:off x="274578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помогает указывать на объекты, выбирать команды и перетаскивать окна. Её движения превращаются в сигналы, которые компьютер понимает как действия на экране.
</a:t>
            </a:r>
            <a:endParaRPr lang="en-US" sz="862" dirty="0"/>
          </a:p>
        </p:txBody>
      </p:sp>
      <p:sp>
        <p:nvSpPr>
          <p:cNvPr id="15" name="Text 4"/>
          <p:cNvSpPr txBox="1"/>
          <p:nvPr/>
        </p:nvSpPr>
        <p:spPr>
          <a:xfrm>
            <a:off x="429851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Сенсорный экран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Сенсорный экран реагирует на касания пальцем или стилусом. Такой ввод удобен на телефонах, планшетах и некоторых ноутбуках, где экран совмещён с панелью управления.
</a:t>
            </a:r>
            <a:endParaRPr lang="en-US" sz="862" dirty="0"/>
          </a:p>
        </p:txBody>
      </p:sp>
      <p:sp>
        <p:nvSpPr>
          <p:cNvPr id="16" name="Text 5"/>
          <p:cNvSpPr txBox="1"/>
          <p:nvPr/>
        </p:nvSpPr>
        <p:spPr>
          <a:xfrm>
            <a:off x="5851240" y="1954500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изображение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 передаёт звук: голос, шумы и музыку. Камера, в свою очередь, отправляет в компьютер изображение, чтобы можно было делать фото, видеозвонки и распознавать объекты.
</a:t>
            </a:r>
            <a:endParaRPr lang="en-US" sz="862" dirty="0"/>
          </a:p>
        </p:txBody>
      </p:sp>
      <p:sp>
        <p:nvSpPr>
          <p:cNvPr id="17" name="Text 6"/>
          <p:cNvSpPr txBox="1"/>
          <p:nvPr/>
        </p:nvSpPr>
        <p:spPr>
          <a:xfrm>
            <a:off x="7403978" y="1942025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устройств ввода компьютер не получает команд пользователя и не понимает, что нужно делать. Именно ввод запускает работу программы и связывает человека с устройством.
</a:t>
            </a:r>
            <a:endParaRPr lang="en-US" sz="8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Процессор: «мозг» компьютера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команд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 получает команды программы и выполняет их одну за другой. Он постоянно выбирает следующую команду, проверяет данные и готовит результат для дальнейших действий.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процессора есть блоки для вычислений и управления. Одни выполняют арифметические операции, другие следят за порядком работы и направляют данные к нужным частям компьютера.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процессоры работают очень быстро и выполняют миллиарды операций в секунду. Благодаря этому компьютер мгновенно открывает окна, запускает игры и реагирует на нажатия.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Память: где живут программы и файлы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 хранит программы и данные, пока компьютер включён. Она работает очень быстро, поэтому процессор может сразу брать из неё нужную информацию.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Накопитель нужен для долгого хранения файлов: документов, фотографий, музыки и игр. После выключения компьютера данные на нём остаются, в отличие от оперативной памяти.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объём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памяти достаточно, программы запускаются быстрее, а устройство работает удобнее. Мало памяти — это медленные загрузки, зависания и трудности с несколькими приложениями сразу.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память особенно полезна при работе с большими файлами и современными приложениями. Поэтому в компьютере важны и скорость, и объём памяти одновременно.
</a:t>
            </a:r>
            <a:endParaRPr lang="en-US" sz="10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вывода: как компьютер показывает результат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 показывает текст, рисунки, видео и элементы окон. Благодаря экрану человек видит, что происходит в программе, и может сразу оценить результат своих действий.
</a:t>
            </a:r>
            <a:endParaRPr lang="en-US" sz="957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Принтер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Принтер переносит информацию на бумагу. Он полезен, когда нужно распечатать доклад, билет, таблицу или фотографию, чтобы использовать их вне компьютера.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Динамики воспроизводят звук для музыки, игр, фильмов и уведомлений. Наушники делают то же самое, но позволяют слушать аудио лично, не мешая окружающим.
</a:t>
            </a:r>
            <a:endParaRPr lang="en-US" sz="96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вывода превращают результаты обработки в понятную человеку форму. Без них компьютер мог бы считать и хранить данные, но человеку было бы трудно увидеть итог.
</a:t>
            </a:r>
            <a:endParaRPr lang="en-US" sz="9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данные превращаются в биты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компьютере информация представляется двумя состояниями: есть сигнал или нет сигнала. Эти состояния обозначают цифрами 1 и 0, а такой способ называется двоичным кодом.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Биты и байты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бит хранит очень мало информации, поэтому биты объединяют в байты. Из байтов уже можно составить буквы, числа и другие символы, понятные программе.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изображения и звук переводятся в код по своим правилам. Поэтому компьютер может хранить самые разные виды информации, хотя внутри он работает только с числами.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преобразование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открываем файл, программа снова читает этот код и превращает его в картинку, текст или звук. Так цифровая информация становится видимой и слышимой.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Системная шина: дороги внутри компьютера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частями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Шина передаёт данные между процессором, памятью и устройствами ввода-вывода. Без неё части компьютера не могли бы быстро обмениваться командами и результатами.
</a:t>
            </a:r>
            <a:endParaRPr lang="en-US" sz="1247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и 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шине идут разные типы сообщений: числа, адреса, команды и ответы. Это позволяет компьютеру точно понимать, что нужно сделать и куда записать результат.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внутри компьютера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представить шину как сеть дорог в городе: по ней движется всё важное, а скорость и порядок движения влияют на работу всей системы.
</a:t>
            </a:r>
            <a:endParaRPr lang="en-US" sz="12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выполнения программы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работы повторяется много раз в секунду: команда выбирается, выполняется и даёт новый результат.
</a:t>
            </a:r>
            <a:endParaRPr lang="en-US" sz="8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Операционная система: главный управляющий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устройствами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 следит за тем, какие устройства подключены, и помогает им обмениваться данными с программами. Она превращает сложную работу компьютера в понятные действия для пользователя.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файлами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открываете окно или файл, именно операционная система решает, где взять нужные данные, как показать их на экране и что делать сначала.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 распределяет процессор, память и другие ресурсы между программами. Поэтому музыка может играть, а браузер — загружать страницы, не мешая друг другу.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Windows, macOS, Linux и Android выполняют похожие задачи, но выглядят по-разному и подходят для разных типов устройств: компьютеров, ноутбуков, планшетов и телефонов.
</a:t>
            </a:r>
            <a:endParaRPr lang="en-US" sz="10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 папки: порядок в данных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такое файл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 — это отдельный объект с данными: документ, фотография, песня, видео или презентация. У него есть имя, размер и формат, по которым его распознают.
</a:t>
            </a:r>
            <a:endParaRPr lang="en-US" sz="986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Зачем нужны папки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Папки помогают складывать файлы по темам, например «Учёба», «Фото» или «Проекты». Так проще не путаться и быстрее находить нужный материал.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Как распознать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 конце имени подсказывает тип файла: .txt, .jpg, .mp3, .pptx. По нему программа понимает, как открыть и показать содержимое.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Почему порядок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названия экономят время при поиске. Если файлы подписаны понятно, их легче сортировать, отправлять и не перепутать похожие версии одного документа.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накопителей сохраняют данные без питания, но устроены по-разному. Это влияет на скорость работы, шум, прочность и стоимость при одинаковом объёме.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SSD и HDD: сравнение хранения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SSD обычно удобнее для быстрого запуска системы и программ, а HDD часто выбирают для хранения больших объёмов данных дешевле.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об устройствах хранения данных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и интернет: зачем компьютеры соединяют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локальной сети компьютеры в одном помещении быстро обмениваются данными и используют общий принтер, папки или интернет-соединение. Это удобно дома, в школе и в офисе.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соединяет миллионы сетей по всему миру и даёт доступ к сайтам, почте, облачным сервисам и видеосвязи. Пользователь видит только привычные приложения и страницы.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Клиент и сервер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Клиент отправляет запрос, а сервер хранит данные или выполняет нужную службу. Такая схема помогает сайтам, играм и онлайн-сервисам работать для многих людей сразу.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полезна не только для обмена файлами. Она позволяет получать обновления, пользоваться общими ресурсами и быстро передавать информацию между разными устройствами.
</a:t>
            </a:r>
            <a:endParaRPr lang="en-US" sz="10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пользователя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Надёжные пароли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Придумывайте длинные пароли из букв, цифр и символов, а для разных сайтов используйте разные варианты. Тогда взлом одного аккаунта не откроет доступ ко всем остальным.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9500" y="1742113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 закрывают уязвимости в системе и программах. Если их откладывать, компьютер дольше остаётся без защиты и легче поддаётся вредоносным действиям.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725" y="2974238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Осторожность в сети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открывайте подозрительные письма, ссылки и вложения. Даже знакомое сообщение может оказаться подделкой, если отправлено с чужого или взломанного адреса.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58500" y="30184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Запасная копия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Резервная копия сохраняет важные файлы на другой носитель или в облако. Если устройство сломается, данные можно восстановить без потерь.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150800" y="41683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Защита в паре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Антивирус и внимательность работают вместе. Программа помогает обнаружить угрозы, а пользователь проверяет источники файлов, сайты и запросы на доступ.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 как набор команд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Постановка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точно понять задачу: что получает программа на входе и какой результат она должна показать. Без этого сложно написать полезные команды.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Шаги алгоритма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описывает последовательность шагов: проверить условие, повторить действие, подсчитать результат или выбрать другой путь. Чем он понятнее, тем легче программировать.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команд программу проверяют на примерах. Ошибки помогают увидеть, где не хватает шага, условие выбрано неверно или результат считается неправильно.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Первый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удобно в Scratch или похожих средах, где команды собираются из блоков. Так проще понять логику, не отвлекаясь на сложный синтаксис.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встречаются почти везде: от школьного класса до больницы, магазина и навигатора в телефоне. Их задачи различаются, но принцип работы остаётся общим.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компьютеры нужны каждый день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компьютеры дают там, где нужно быстро считать, хранить большие объёмы данных и работать с информацией в реальном времени.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применения компьютеров в повседневной жизни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компьютер понимает текст, изображение и звук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Текст как коды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хранится как набор символов, которым соответствуют числа. Когда вы печатаете сообщение, компьютер записывает не буквы как рисунки, а их код.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Картинка из пикселей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состоит из маленьких точек — пикселей. У каждой точки есть цвет, и вместе они образуют фотографию, рисунок или значок на экране.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Звук в цифре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записывается как частые измерения громкости. Поэтому музыку, речь и шум можно хранить, передавать и воспроизводить в цифровом виде.
</a:t>
            </a:r>
            <a:endParaRPr lang="en-US" sz="1062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удобен потому, что объединяет ввод, обработку, хранение и вывод в одной системе. Но его сила раскрывается только тогда, когда есть программа и данные, задающие ему работу.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 действии: от команды к результату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2026-07-25T18:01:35Z</dcterms:created>
  <dcterms:modified xsi:type="dcterms:W3CDTF">2026-07-25T18:01:35Z</dcterms:modified>
</cp:coreProperties>
</file>