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 видов в биогеоценозах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делят ресурсы и поддерживают устойчивость экосистем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Биогеоценоз: живая система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 объединяет организмы, почву, климат и круговорот веществ на одной территории. Лес, луг, озеро или болото существуют как целостные системы, где связи между видами определяют продуктивность и устойчивость.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сообщество в биогеоценозе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органическое вещество из неорганических веществ, используя энергию света. Они формируют основу питания для остальных участников сообщества и определяют первичную продукцию биогеоценоза.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готовую органику, поедая растения или других животных. Через них энергия передаётся по пищевым цепям, а численность многих видов регулируется доступностью корма и отношениями с другими организмами.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остатки организмов до минеральных веществ и возвращают их в среду. Благодаря им вещества снова становятся доступными растениям, а биогеоценоз не накапливает мёртвую органику.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свою экологическую нишу: использует определённую пищу, место обитания, время активности и способы добывания ресурсов. Такое распределение ролей снижает прямую конкуренцию между видами.
</a:t>
            </a:r>
            <a:endParaRPr lang="en-US" sz="9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межвидовых отношений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условия среды и ресурсы определяют характер связей между видами.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взаимная польза видов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обоих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 — это отношения, при которых оба вида получают выгоду. Такая связь повышает шансы на выживание, облегчает добывание ресурсов и делает совместное существование более устойчивым.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цветковые растения — классический пример взаимной пользы. Насекомые получают нектар и пыльцу, а растения — перенос пыльцы, необходимый для образования семян и плодов.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в микоризе увеличивает всасывающую поверхность корня и помогает растению получать воду и минеральные вещества. В ответ гриб получает органические вещества, синтезированные растением.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микробов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живут в кишечнике животных и участвуют в переваривании пищи. Хозяин получает помощь в обмене веществ, а микробы — защищённую среду и постоянный источник питания.
</a:t>
            </a:r>
            <a:endParaRPr lang="en-US" sz="8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польза без вреда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используют дерево как опору, не извлекая из него питание. Они получают доступ к свету и воздуху, а растение-хозяин почти не испытывает прямого воздействия.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Рыба-прилипала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Рыба-прилипала получает транспорт и остатки пищи, перемещаясь рядом с крупными морскими животными. При этом крупный организм обычно не получает заметной выгоды и не несёт ущерба.
</a:t>
            </a:r>
            <a:endParaRPr lang="en-US" sz="891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 дуплах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могут использовать дупла деревьев как готовое убежище для гнездования. Дерево сохраняется, а птица получает безопасное место для размножения и защиты потомства.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межвидовые отношения объединяются в три крупные группы, но в природе они часто переплетаются и зависят от условий среды.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типов биотических связей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разнообразны отрицательные связи; именно они сильнее всего регулируют численность и распределение видов.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биогеоценозам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 ресурсы и её последствия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начинается, когда не хватает пищи, света, воды, убежищ или партнёров для размножения. Чем меньше ресурс, тем острее борьба между организмами.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борьбы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внутривидовую и межвидовую конкуренцию. Особенно сильна внутривидовая, потому что особи одного вида предъявляют почти одинаковые требования к среде.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давление конкуренции, виды могут менять время активности, выбирать другую пищу или использовать разные участки территории. Так формируются устойчивые способы сосуществования.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конкуренция не исчезает, слабый вид может быть вытеснен. В других случаях происходит специализация, и в биогеоценозе закрепляются разные экологические ниши.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кто выигрывает, кто теряет и какова типичная форма связи между видами.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взаимоотношений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влияния быстро показывает, получает ли вид пользу, терпит вред или остаётся почти не затронут.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межвидовым отношениям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как регулятор численности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 — это отношения, при которых один организм ловит, убивает и поедает другой. Для хищника это способ питания, а для добычи — фактор естественного отбора.
</a:t>
            </a:r>
            <a:endParaRPr lang="en-US" sz="760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хищничеству относятся пары вроде волк и олень, сова и мышь, щука и мелкая рыба, паук и насекомое. Они хорошо показывают связь между приспособлениями и образом жизни.
</a:t>
            </a:r>
            <a:endParaRPr lang="en-US" sz="780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не дают добыче чрезмерно размножаться и тем самым поддерживают равновесие в сообществе. Их воздействие помогает избежать истощения кормовой базы и разрушения местообитаний.
</a:t>
            </a:r>
            <a:endParaRPr lang="en-US" sz="69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пищевой цепью
</a:t>
            </a:r>
            <a:pPr algn="l" indent="0" marL="0">
              <a:lnSpc>
                <a:spcPct val="115000"/>
              </a:lnSpc>
              <a:buNone/>
            </a:pPr>
            <a:r>
              <a:rPr lang="en-US" sz="2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удобно представить как передачу энергии от растения к травоядному и затем к хищнику. Такая цепь показывает, что энергия проходит через несколько уровней живой природы.
</a:t>
            </a:r>
            <a:endParaRPr lang="en-US" sz="7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 зависимость от хозяина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за счёт хозяина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использует ткани, соки или ресурсы другого организма, получая питание и убежище. При этом хозяин теряет вещества, энергию и нередко часть жизненных функций.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Неравновесная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хищника, паразит обычно долго сохраняет жизнь хозяина, потому что его благополучие зависит от продолжительного существования живой среды обитания.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паразитизма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паразитам относятся ленточные черви, клещи, аскарида, омела и многие возбудители болезней растений. Они по-разному проникают в организм и используют его ресурсы.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ослабляет здоровье, снижает плодовитость и выживаемость особей, а значит способен заметно менять численность и устойчивость популяций в биогеоценозе.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уменьшают конкуренцию на одной территории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прямого столкновения за ресурсы в одном биогеоценозе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специализации можно оценивать по трём признакам: пища, место обитания и время активности. Чем больше ресурсов использует вид, тем шире его экологическая ниша.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 степень специализации видов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ниша повышает зависимость от конкретных условий, а широкая — устойчивость к их изменению и к конкуренции.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«Экологическая ниша»; значения на диаграмме — условное сравнение
</a:t>
            </a:r>
            <a:endParaRPr lang="en-US" sz="6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и пространственное разделение организмов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ярус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создают верхний уровень леса, где больше света и ветра. Здесь поселяются светолюбивые растения, птицы и насекомые, приспособленные к жизни на высоте.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и травы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и нижний ярусы занимают кустарники и травянистые растения. Они используют рассеянный свет, а также формируют укрытия и кормовую базу для множества животных.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 как слои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водоёме организмы распределяются по глубине: у берега, в толще воды и у дна. Такое размещение зависит от освещённости, температуры и содержания кислорода.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прямой конкуренции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и участки среды позволяют видам не мешать друг другу напрямую. В результате возрастает разнообразие местообитаний, а сообщество становится более устойчивым.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возвращают вещества в круговорот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подстилка исчезает не сразу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слоем опавших листьев и веточек всегда идёт незаметная работа. Грибы пронизывают подстилку тонкими нитями, а бактерии завершают разложение, постепенно превращая остатки в минеральные вещества, доступные растениям.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которое не пропадает зря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Поваленное дерево кажется концом жизни, но для редуцентов это начало другой стадии круговорота. Они перерабатывают древесину, листву и мёртвые организмы, возвращая в почву азот, фосфор, калий и другие элементы.
</a:t>
            </a:r>
            <a:endParaRPr lang="en-US" sz="92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живая мастерская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редуценты работают активно, почва остаётся плодородной и не накапливает груды мёртвой органики. Именно поэтому грибница, бактерии и лесная подстилка на рисунке должны выглядеть как единая система обмена веществ.
</a:t>
            </a:r>
            <a:endParaRPr lang="en-US" sz="90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сообществе один вид может быть связан сразу с несколькими источниками пищи и несколькими потребителями, поэтому цепи переплетаются и образуют сеть.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как система взаимосвязей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перекрёстных связей, тем слабее удар от исчезновения отдельного вида и тем выше устойчивость всей системы.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теме «Пищевые цепи и сети»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связи между видами по сезонам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25118" y="274027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усилением света и тепла резко возрастает борьба за воду, пространство и места гнездования. У многих видов начинается размножение, поэтому конкуренция становится особенно заметной.
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625100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27398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опыление, активное питание и выкармливание потомства. Число контактов между видами возрастает, а пищевые связи работают наиболее интенсивно.
</a:t>
            </a:r>
            <a:endParaRPr lang="en-US" sz="800" dirty="0"/>
          </a:p>
        </p:txBody>
      </p:sp>
      <p:sp>
        <p:nvSpPr>
          <p:cNvPr id="8" name="Text 5"/>
          <p:cNvSpPr txBox="1"/>
          <p:nvPr/>
        </p:nvSpPr>
        <p:spPr>
          <a:xfrm>
            <a:off x="2727396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800" dirty="0"/>
          </a:p>
        </p:txBody>
      </p:sp>
      <p:sp>
        <p:nvSpPr>
          <p:cNvPr id="9" name="Text 6"/>
          <p:cNvSpPr txBox="1"/>
          <p:nvPr/>
        </p:nvSpPr>
        <p:spPr>
          <a:xfrm>
            <a:off x="48364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накапливают запасы, завершают размножение и постепенно снижают активность. У многих животных усиливается поиск корма, а у растений завершается сезон роста.
</a:t>
            </a:r>
            <a:endParaRPr lang="en-US" sz="800" dirty="0"/>
          </a:p>
        </p:txBody>
      </p:sp>
      <p:sp>
        <p:nvSpPr>
          <p:cNvPr id="10" name="Text 7"/>
          <p:cNvSpPr txBox="1"/>
          <p:nvPr/>
        </p:nvSpPr>
        <p:spPr>
          <a:xfrm>
            <a:off x="4836478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800" dirty="0"/>
          </a:p>
        </p:txBody>
      </p:sp>
      <p:sp>
        <p:nvSpPr>
          <p:cNvPr id="11" name="Text 8"/>
          <p:cNvSpPr txBox="1"/>
          <p:nvPr/>
        </p:nvSpPr>
        <p:spPr>
          <a:xfrm>
            <a:off x="6986380" y="2740225"/>
            <a:ext cx="15717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выходят укрытия, миграции, спячка и экономия энергии. Взаимодействия между видами ослабевают, но полностью не прекращаются.
</a:t>
            </a:r>
            <a:endParaRPr lang="en-US" sz="800" dirty="0"/>
          </a:p>
        </p:txBody>
      </p:sp>
      <p:sp>
        <p:nvSpPr>
          <p:cNvPr id="12" name="Text 9"/>
          <p:cNvSpPr txBox="1"/>
          <p:nvPr/>
        </p:nvSpPr>
        <p:spPr>
          <a:xfrm>
            <a:off x="6986379" y="1971475"/>
            <a:ext cx="1571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задают, какие связи становятся главными и какие приспособления оказываются решающими для выживания.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 видов в разных биогеоценозах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сообщества характерны свои лимитирующие факторы; именно они определяют состав видов, их поведение и способы пространственного разделения.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типам биогеоценозов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выпадение одной ключевой формы влияет на несколько трофических цепей и меняет баланс всего биогеоценоза.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теме «Пищевые сети и устойчивость экосистем»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вид, исчезнувший из сети связей, может вызвать цепную реакцию в сообществе.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 видов держит экосистему в равновесии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биогеоценозе виды не существуют изолированно: их объединяют конкуренция, сотрудничество и обмен веществ. Чем точнее распределены ниши и устойчивее связи, тем надёжнее сохраняется природное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2026-06-01T18:56:43Z</dcterms:created>
  <dcterms:modified xsi:type="dcterms:W3CDTF">2026-06-01T18:56:43Z</dcterms:modified>
</cp:coreProperties>
</file>