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изобразительного искусства и литературы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художники и писатели сделали XIX век ярким и живым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стал особенным для искусства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открывались школы, библиотеки и музеи, книги печатались чаще, а художники и писатели лучше видели жизнь вокруг. Поэтому их работы становились ближе, понятнее и интереснее для самых разных людей.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искусстве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перестали изображать только красивые сцены и стали внимательнее смотреть на обычную жизнь. На картинах появились люди, улицы, дома и знакомые каждому детали, которые хочется рассматривать снова и снова.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действительность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говорили о честности, доброте, дружбе и справедливости. Их книги помогали читателям узнавать себя в героях, задумываться о поступках и понимать, что важно в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и литературе природа стала не просто фоном, а важной частью рассказа. Лес, река, снег и поле помогали передать настроение, будто сама природа умела говорить с человеком.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человеком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времени были понятны и маленьким читателям, и взрослым. Авторы старались писать и рисовать так, чтобы мир выглядел настоящим, узнаваемым и немного волшебным одновременно.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детям и взрослым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художников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мастера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художника стояли мольберт, кисти, палитра, краски и холсты. Здесь всё было устроено так, чтобы можно было долго и спокойно работать над картиной, как настоящий мастер.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точности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большой работой художник мог сделать много черновых рисунков. Он искал самый удачный цвет, линию и настроение, потому что даже маленькая деталь иногда меняет весь характер картины.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жизнью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внимательно смотрели на людей, животных и природу. Они делали наброски, замечали движения, одежду, выражение лиц и даже маленькие детали, чтобы картина получилась живой и правдивой.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33192"/>
            <a:ext cx="440100" cy="454297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портрет показывает человека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портрет словно подсказывает, какой у человека характер: строгий, добрый, мечтательный или смелый. Зритель начинает понимать героя глубже и замечает то, что не видно сразу.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 художника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создать портрет, художник долго наблюдает за человеком и ищет самые точные черты. Поэтому картина становится не просто изображением, а маленькой историей о своём герое.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взгляд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помогает увидеть не только внешность, но и то, о чём человек словно думает. Взгляд, поворот головы и выражение лица рассказывают о настроении лучше любых длинных объяснений.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спокойствие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портретах герой кажется весёлым и открытым, на других — тихим и задумчивым. Художник выбирает позу, свет и краски так, чтобы передать именно это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о природе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 утром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лес кажется особенно спокойным. Между деревьями лежит мягкий туман, а солнечные лучи пробираются сквозь ветви, будто играют в прятки. Такая картина дарит ощущение тишины и свежего воздуха, как после хорошей прогулки.
</a:t>
            </a:r>
            <a:endParaRPr lang="en-US" sz="826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широкое поле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полотне может раскинуться река, а рядом — широкое поле с высокой травой. Ветер слегка колышет травинки, и кажется, что весь пейзаж дышит свободно. Смотреть на такую работу приятно и немного мечтательно.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закат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природа выглядит совсем иначе: снег сияет, небо становится розовым, а деревья стоят как сказочные стражи. Художник передаёт холод, свет и красоту зимнего вечера так, что хочется укутаться потеплее и любоваться дальше.
</a:t>
            </a:r>
            <a:endParaRPr lang="en-US" sz="8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литература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бытовые истории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рассказывали о семье, школе и повседневной жизни. Героями становились обычные люди, которых можно было встретить рядом.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важные вопросы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начали говорить о совести, ответственности и выборе между добром и злом. Читателю предлагали подумать, как поступить правильно.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сильное слово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стала особенно выразительной. Одним точным словом писатели могли передать и настроение, и характер, и целую историю.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живые герои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персонажей становились ярче и ближе. У каждого героя появлялись свои привычки, ошибки и хорошие качества, как у настоящих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волшебные истории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передавали важные правила жизни простыми и понятными словами. В них говорилось, что добро, честность и смелость помогают справиться с трудностями даже самым маленьким героям.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легко читать и интересно слушать, потому что в них всегда что-то удивительное. А ещё они радуют тем, что хорошие герои обязательно находят своё счастье.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любят дети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герой проходит трудные испытания, встречает хитрых врагов и не сдаётся. В конце он побеждает не силой, а умом, добротой и верой в справедливость.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победа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волшебных историях героям часто помогают говорящие животные, добрые старцы или необычные предметы. Благодаря им путь становится интереснее, а приключения — совсем не скучными.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помощники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рисунки помогали книге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 странице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сразу знакомила читателя с героем: как он одет, какое у него лицо, как он стоит или идёт. Один взгляд на рисунок помогал быстрее понять характер персонажа и представить его в своём воображении.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как часть сказки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иллюстрация могла стать такой же любимой, как сам текст. Ребёнок возвращался к ней снова и снова, рассматривал мелкие детали и словно заново входил в мир книги.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дом и лес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рисунки показывали не только людей, но и всё вокруг них. Дом с резными окнами, тёмный лес, широкая улица или тихая деревня делали историю наглядной и очень близкой, словно она происходила рядом.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темы произведений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часто рассказывалось о друзьях, которые поддерживают друг друга в трудную минуту. Такие истории показывали, что вместе легче справляться с бедами и делать добрые дела.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взаимопомощь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уважали трудолюбие и аккуратность. Герои понимали, что хороший результат приходит не сам, а после старания, терпения и желания сделать дело хорошо.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старание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любили говорить о том, почему важно быть честным и не обижать слабых. Герои учились признавать ошибки и поступать по совести, а не только по настроению.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справедливость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обращались к семейной жизни, домашнему теплу и красоте природы. Эти темы были особенно близки детям, потому что напоминали о привычном и родном мире.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природа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 России появились произведения, которые читали дома, в школе и в библиотеках — и потом перечитывали снова.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новые книги быстро находили своих читателей.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презентации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труд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редко начинает с готовой картины. Сначала он делает десятки быстрых набросков, проверяет композицию, ищет удачный поворот фигуры и только потом берётся за полотно.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Набросок за наброском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всегда пишет текст с первого раза. Он возвращается к фразам, меняет слова, убирает лишнее и добивается того, чтобы мысль звучала ясно и точно.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тоже правят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кисть, и перо требуют спокойной работы. Если торопиться, можно потерять главное: живое настроение картины или точный смысл рассказа.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важнее спешки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помогает сделать первый шаг, но настоящий результат появляется только тогда, когда мастер любит своё дело и не боится долгой работы.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делу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92636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26361"/>
            <a:ext cx="5265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искусство стало ближе людям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музеи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появлялись места, где можно было увидеть спектакль, картину или редкий предмет. Люди учились смотреть, сравнивать и обсуждать увиденное вместе.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об искусстве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выставок и чтения люди охотно делились впечатлениями. Так искусство переставало быть чем-то далёким и становилось темой обычного разговора.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чтение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становились настоящими помощниками для читателей. Там можно было взять книгу, узнать новое и открыть для себя героев, которых раньше не знал.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для всех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выставках картины видел не только знаток, но и обычный посетитель. Это помогало каждому почувствовать красоту живописи и по-своему её понять.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произведения учили добру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пример героя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знакомился с персонажем и его поступками. Уже в начале было видно, кто старается быть честным, а кто думает только о себе.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урок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показывал, что добро, труд и честность делают жизнь лучше. Так история становилась не только интересной, но и поучительной.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выбор и ошибка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попадал в трудную ситуацию и должен был выбрать, как поступить. Ошибка часто приводила к неприятностям и помогала понять цену плохого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помнят читатели и зрители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Художник, который умел видеть человека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русских мастеров XIX века показывали не только внешность, но и настроение, характер, даже тихую задумчивость. В их работах человек выглядел живым, а не нарядной куклой. Поэтому такие картины хочется разглядывать долго.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говорил просто и точно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больших писателей читали и дети, и взрослые, потому что в них было мало лишнего и много смысла. Герои спорили, сомневались, радовались и ошибались, как настоящие люди. От этого истории запоминались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помнят до сих пор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темы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книгах и картинах есть то, что понятно каждому: дружба, семья, мечта, радость и огорчение. Поэтому они не стареют и не становятся скучными.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правды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не придумывали красивую сказку вместо жизни. Они честно рассказывали о людях, природе и событиях, а честный рассказ всегда вызывает доверие.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герои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показывали людей такими, какие они есть: со страхами, надеждами и добрыми поступками. Такие герои легко запоминаются и кажутся знакомыми, будто живут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искусство помогает видеть мир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учат замечать оттенки цвета, свет на снегу, тень под деревом и маленькие детали, которые легко пропустить. Мир становится богаче, если смотреть на него не торопясь.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внимательнее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литература показывают, что удивительное бывает и в обычном: в капле дождя, в улыбке друга, в тёплом свете окна вечером.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 рядом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чтение развивает память и делает речь красивее. Когда ребёнок пересказывает сюжет, он учится строить мысли ясно, точно и без лишних слов.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и рассказывать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помогают воображению работать как настоящий волшебный фонарь. Читатель сам рисует в голове героев, комнаты, леса и дороги, поэтому история запоминается сильнее.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Представлять образы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живописи и литературы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описывает событие словами, а художник — цветом и линией. Но оба хотят показать человека, его чувства и то, что происходит вокруг него.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мир — два языка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писатели часто смотрели на одно и то же по-разному, но одинаково внимательно. Поэтому живопись и литература в XIX веке особенно часто шли рядом.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вдохновение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картина выглядит так, будто это страница из книги. А хорошая книга, наоборот, может так ярко описать сцену, что она словно возникает перед глазами.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образы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внимание к человеку, любовь к природе и правдивое изображение жизни. Именно они сделали искусство XIX века таким значимым.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особенно ясно видны в произведениях той эпохи.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презентации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остаётся с нами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живописи и литературы подарил России книги и картины, к которым хочется возвращаться. Они и сегодня помогают замечать красоту, понимать людей и делать добрые выводы.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2026-05-26T11:14:09Z</dcterms:created>
  <dcterms:modified xsi:type="dcterms:W3CDTF">2026-05-26T11:14:09Z</dcterms:modified>
</cp:coreProperties>
</file>