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81000" y="1480200"/>
            <a:ext cx="5410200" cy="21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римских граждан: как Рим управлялся без царя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граждане, законы и Сенат создали мощь Рима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1459800" y="471533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509 году до н. э. римляне изгнали царя Тарквиния Гордого и сделали власть общей. Так возникла res publica — строй, где решения распределялись между должностными лицами и собраниями граждан.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римской республики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был римским гражданином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9967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гражданина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гражданин мог голосовать, владеть землёй, заключать законный брак и защищать свои интересы в суде. Эти права отличали его от большинства жителей государства.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7656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перед Римом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давало не только возможности, но и обязанности: служить в армии, подчиняться законам и участвовать в жизни общины. Рим ценил тех, кто служил городу и республике.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5345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был исключён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набор гражданских прав не распространялся на женщин, рабов и многих жителей покорённых земель. Они жили в Риме, но не могли влиять на принятие решений как полноправные граждане.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3034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было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связывало человека с государством и делало его частью политической системы. Именно поэтому борьба за права внутри римского общества продолжалась многие века.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78175" y="40723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среди свободных людей положение было разным: одни имели больше влияния, другие почти не участвовали в политике. В Риме статус человека определял его возможности в 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36880"/>
            <a:ext cx="4166100" cy="213819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римского общества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римского общества отличались правами, обязанностями и доступом к власти.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было иерархичным: происхождение сильно влияло на права, но со временем плебеи смогли расширить своё положение.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история Римской республики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и народные собрания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руководил важным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состоял из бывших магистратов и был самым авторитетным советом в Риме. Он обсуждал войну, мир, финансы и управление завоёванными землями, поэтому влиял на политику сильнее многих других органов.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выбирали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собрания позволяли гражданам участвовать в управлении республикой. На них выбирали должностных лиц и утверждали законы, то есть граждане не были полностью отстранены от власти.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система не передавала всю власть одному человеку. Важные решения принимались в нескольких местах, и это помогало знатным семьям и обычным гражданам контролировать друг друга.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как компромисс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соединял интересы знати и участие граждан. Римляне считали это более безопасным, чем царская власть, потому что решения принимались совместно и проверялись разными органами.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власть в республике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решения проходили от граждан к управлению государством.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Консулы — главные выборные правители
</a:t>
            </a:r>
            <a:endParaRPr lang="en-US" sz="2734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правителя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римляне выбирали двух консулов. Это снижало риск того, что один человек сосредоточит слишком много власти в своих руках и начнёт править как царь.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руководство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Консулы командовали войском и отвечали за действия Рима в опасные времена. Успех в походах повышал их авторитет, но и требовал строгой ответственности перед государством.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войны, консулы созывали Сенат и народные собрания, следили за исполнением законов и помогали управлять республикой. Их власть была большой, но ограниченной сроком и коллегой.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плебеи добивались прав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не сразу менял всё общество, но постепенно усиливал политический вес простых граждан и делал римскую систему менее замкнутой.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плебеев расширялись поэтапно: от защиты интересов к реальному участию в принятии решений.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Римской республики; даты: 494, 451–450, 367, 287 годы до н. э.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XII таблиц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451–450 годы до н. э.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записали первый письменный свод законов. Это сделало правила более понятными для граждан и уменьшило зависимость от устных решений знатных людей.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частная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регулировали судебные споры, долги, наследство и семейные отношения. Люди получили возможность заранее знать, какие нормы действуют в похожих ситуациях.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республики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законы укрепили доверие к порядку в государстве. Они помогли сделать власть менее произвольной и стали важным шагом в истории римского права.
</a:t>
            </a:r>
            <a:endParaRPr lang="en-US" sz="12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 — опора республики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в строю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армии составляли граждане-собственники. Они служили легионерами и считали военную службу не только обязанностью, но и способом доказать верность Риму.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дисциплина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римском войске ценились порядок и подчинение. Воины действовали в строю, выполняли команды без промедления и понимали, что успех зависит от согласованных действий.
</a:t>
            </a:r>
            <a:endParaRPr lang="en-US" sz="1196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честь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 походах приносили славу, награды и иногда землю. Поэтому армия связывала личные интересы гражданина с успехом всей республики.
</a:t>
            </a:r>
            <a:endParaRPr lang="en-US" sz="1371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государства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 помогала Риму защищать свои земли и расширять влияние. Чем сильнее становилась армия, тем надёжнее республика удерживала власть над покорёнными территориями.
</a:t>
            </a:r>
            <a:endParaRPr lang="en-US" sz="121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расширял свои владения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победа делала Рим сильнее: он получал союзников, деньги и военный опыт, а затем переходил к новым завоеваниям.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владений шёл по ступеням: сначала Италия, затем борьба с крупными державами, а потом контроль над Средиземноморьем.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римских завоеваний, античная история; данные носят обобщающий характер.
</a:t>
            </a:r>
            <a:endParaRPr lang="en-US" sz="12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город и жизнь граждан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Форуме
</a:t>
            </a:r>
            <a:pPr algn="ct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Форуме Рим просыпался раньше других мест: сюда стекались торговцы, ораторы и просто любопытные горожане. Здесь узнавали новости, обсуждали слухи и слушали речи людей, которые надеялись повлиять на решения города.
</a:t>
            </a:r>
            <a:endParaRPr lang="en-US" sz="999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камня и власти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площадью возвышались храмы, базилики и здание Сената. Эти постройки напоминали, что Рим был не только рынком и шумной толпой, но и центром управления, где принимались важные решения для всей республики.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граждан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улицах и площади свободные римляне могли встретить соседей, заключить сделку или договориться о поддержке. Жизнь города была тесно связана с общественной жизнью, поэтому даже обычный разговор мог стать политическим событием.
</a:t>
            </a:r>
            <a:endParaRPr lang="en-US" sz="9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республике начались трудности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у бедных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войн многие крестьяне возвращались домой разорёнными и теряли свои участки. Их землю скупали богатые владельцы, создавая крупные поместья и усиливая разрыв между состоятельными и бедными римлянами.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богатые семьи получили больше земли, денег и клиентов, они начали острее соперничать за власть. Политика всё чаще превращалась в борьбу групп, а не в совместное управление городом.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рабов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Победоносные войны приносили в Италию тысячи пленных. Рабский труд становился дешевле свободного, поэтому положение простых жителей ухудшалось, а зависимость хозяйства от завоеваний всё заметнее росла.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в 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делало споры между разными слоями населения всё резче. Одни требовали перемен и защиты бедных, другие старались сохранить своё преимущество, и это подрывало устойчивость республики.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62661"/>
            <a:ext cx="4392900" cy="2086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пытались изменить Рим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 разные деятели предлагали свои ответы на кризис республики — через реформы, усиление армии, власть Сената или личное правление.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попытки решить кризис усиливали напряжение: реформы вызывали сопротивление, а концентрация власти подталкивала республику к распаду.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биографии и учебная история Рима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споров к гражданским войнам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цепочка событий поздней республики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кризиса поздней республики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 веке до н. э. проблемы уже не скрывались за победами: они становились частью повседневной политики и борьбы за власть.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проявились власть полководцев и насилие, а народные собрания заметно потеряли значение.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поздней Римской республики; точные количественные данные не приводятся.
</a:t>
            </a:r>
            <a:endParaRPr lang="en-US" sz="12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 и конец старого порядка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 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в гражданской войне Юлий Цезарь получил огромную популярность и поддержку войска. Его решения стали важнее привычных правил, а многие римляне видели в нём человека, способного управлять сильнее других.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в Сенате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44 году до н. э. заговорщики убили Цезаря прямо в здании Сената. Они надеялись спасти республику, но на деле показали, что прежние законы уже не могли удержать власть в привычных рамках.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Рима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Цезаря не вернула спокойствие. Напротив, борьба за власть продолжилась, и римлянам стало ясно, что республика подошла к переломному моменту, после которого старый порядок уже не работал.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от римской республики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Выборность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показал, что правителей можно избирать, а не передавать власть по наследству. Эта идея позже стала важной для многих государств, где граждане получили право участвовать в управлении.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должностей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республике обязанности не сосредотачивались у одного человека. Разные магистраты, Сенат и собрания граждан делили полномочия, чтобы решения принимались не единолично, а через согласование.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для 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ценили письменные законы и считали, что правила должны быть известны заранее. Это помогало защищать граждан от произвола и делать порядок в обществе более понятным.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гражданском долге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государству считалось честью и обязанностью свободного человека. Именно поэтому слова «сенат», «республика» и «гражданин» до сих пор напоминают о римском опыте.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и империя: главное отличие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Рим прошёл путь от распределённой власти к правлению одного человека и опоре на армию.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в распределении власти: республика опиралась на выборность и советы, а империя — на личную власть и армию.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политического строя Рима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римских граждан: итоги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научила мир ценить выборность, законы и участие граждан. Но её история напоминает: даже сильная система ослабевает, если богатство, неравенство и борьба за власть становятся слишком острыми.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2026-06-01T00:31:24Z</dcterms:created>
  <dcterms:modified xsi:type="dcterms:W3CDTF">2026-06-01T00:31:24Z</dcterms:modified>
</cp:coreProperties>
</file>