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Куучын-эрмектинг бöлуктери: из чего состоит наша речь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речь по частям, как интересный конструктор.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части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понимать текст, задавать точные вопросы и строить простые предложения. Это пригодится при чтении, списывании, диктанте и пересказе, когда каждое слово должно работать правильно.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7794" y="1166417"/>
            <a:ext cx="309900" cy="275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частях речи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речи объединяет слова с похожим смыслом. Одни слова называют предметы, другие — признаки, третьи — действия. Так язык становится понятнее и удобнее.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речи есть работа в предложении. Одни слова называют, другие описывают, третьи показывают действие. Вместе они строят связную и ясную речь.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разных частей речи можно задать разные вопросы. Это помогает быстро понять, к какой группе относится слово, и не перепутать похожие формы.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узнавать части речи, ему легче понимать смысл текста. Слова перестают казаться хаосом и начинают складываться в понятную картинку.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частей речи делает письмо аккуратнее. Проще проверять себя, замечать ошибки и выбирать нужное слово, когда понимаешь, какую работу оно выполняет.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всё, что можно представить или увидеть: людей, животных, растения, явления природы, города и разные предметы вокруг нас.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можно задать вопросы кто? что? Например: ученик, кот, дождь, школа, Алтай. Эти слова помогают назвать мир точно и по делу.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разными. Одни обозначают общие названия, а другие — особые, уникальные предметы. Об этом мы узнаем на следующем слайде.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один конкретный предмет: Маша, Бишкек, Иртыш. Такие слова выделяют того, кто или что не похоже на других.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обозначают целую группу похожих предметов: девочка, город, река. Они подходят многим словам сразу и не называют что-то одно-единственное.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пишутся с большой буквы. Это важное правило помогает отличить имя человека, название города или реки от обычного названия предмета.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кто? или что? и называет особый объект, нужно особенно внимательно посмотреть, не является ли оно собственным именем.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 существительных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называть один предмет или сразу много предметов. Сравни: книга — книги, дерево — деревья, ученик — ученики. Так в речи удобно передавать количество.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числа часто встречается в рассказах о классе, игрушках, животных и природе. Она помогает не гадать, один предмет перед нами или целая группа, а значит, делает текст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4284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имя прилагательное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показывает, какой предмет перед нами. Оно помогает назвать цвет, размер, форму, вкус или характер и делает описание более точным и живым.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Украшает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прилагательных речь звучала бы сухо и скучно. А с ними появляются красный мяч, добрая мама, высокий дом и весёлые дети — сразу интереснее!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прилагательному можно задать вопросы какой? какая? какое? какие? По вопросу легко понять, что слово не называет предмет и не показывает действие.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представить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создаёт в голове яркую картинку. Читателю проще представить предмет, если он знает его признаки, а не только одно название.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связано с существительным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стоит рядом с существительным и помогает узнать его точнее. Например, в словосочетании большой кот одно слово называют предмет, а другое — его признак.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прилагательного можно описать цвет, размер, форму, вкус и даже настроение. Поэтому оно делает речь не только понятной, но и более выразительной.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и прилагательное связаны по смыслу, предложение звучит аккуратно и естественно. Такие пары слов легко заметить в тексте, если читать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глаголе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то, что делает предмет. Он помогает увидеть движение, работу или событие: бежит, читает, смеётся, спит. Без него предложение часто теряет жизнь.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глаголу можно задать вопросы что делает? что делал? что будет делать? Эти вопросы помогают быстро узнать слово и не спутать его с другими частями речи.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рассказ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много глаголов, события идут одно за другим. Читателю легче следить за сюжетом и не скучать, даже если история очень короткая.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глаголу можно понять, когда происходит действие. Он сообщает, случилось ли что-то раньше, происходит сейчас или ещё только будет.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в настоящем, прошедшем и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умеют рассказывать, когда происходит действие. Сравни: читает, читал, будет читать. По окончанию и форме слова легко понять время. Это очень удобно для маленького читателя.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показывают время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время глаголов в сказках, рассказах и дневниковых записях. Там события сменяют друг друга, и глаголы помогают не перепутать, что уже произошло, что происходит сейчас и что будет потом.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сказать о предмете, не называя его снова и снова. Благодаря ему речь становится короче, понятнее и звучит естественно, как в живом разговоре.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я, ты, он, она, мы, вы, они заменяют имена и другие названия. Они указывают, о ком или о чём идёт речь, но не повторяют слово полностью.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особенно полезны в тексте, где один и тот же герой встречается много раз. Без них предложение быстро стало бы тяжёлым и похожим на повторялку.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местоимение, нужно спросить: оно называет предмет или только указывает на него? Если слово ничего не называет напрямую, а лишь заменяет, это местоимение.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показывает, как слова связаны между собой в предложении. Он помогает понять, где находится предмет, куда он движется или откуда появился: в, на, под, к, 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пишутся отдельно от слов и не бывают самостоятельными членами предложения. Они маленькие, но очень важные: без них фраза часто становится непонятной или смешной.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вопрос и на соседние слова. Предлог помогает строить точные ответы: в школе, на столе, из леса, к дому.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слово в предложении и не перепутать похожие формы.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и горячо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— это признак предмета, поэтому это прилагательное. А горячо отвечает по-другому и не называет признак так же прямо. Важно смотреть на вопрос к слову.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вопросе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задай вопрос к слову. Вопрос часто подсказывает часть речи лучше, чем одно только звучание. Такой способ помогает не ловить языковые ловушки.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и бег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— слово, которое показывает действие, значит это глагол. Бег называет само действие как предмет разговора, поэтому относится к существительным. Похоже звучат, но работают по-разному.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слово может оказаться совсем другим по роли в предложении. Сначала смотри на смысл, потом на вопрос, и только после этого называй часть речи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слова действуют как команда. Существительное чаще всего называет того, о ком говорят, а прилагательное сразу добавляет важную подробность: какой он, какая она, какое оно.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происходит с героем. Он делает предложение живым, потому что без действия рассказ напоминает неподвижную картинку. А движение в тексте всегда интереснее.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предлоги помогают словам дружить между собой. Одни заменяют повторяющиеся названия, другие связывают слова в одну понятную фразу, чтобы читатель не запутался.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встреча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маленький зайчонок встретил высокий дуб и рыжую лису. Он прыгал быстро, а лиса тихо кралась между кустами. Слова назвали героев, описали их и показали, что происходит в сказочной сцене.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 собрались серые тучи, и пошёл тёплый дождь. Дети радостно открыли зонты и побежали домой по блестящей дороге. Благодаря точным словам картинка сразу стала яркой, будто её можно увидеть в окне.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день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задал интересное задание, и ученики дружно начали писать короткий рассказ. На партах лежали цветные карандаши, а в тетрадях появлялись аккуратные строки. Разные части речи помогли передать и действие, и настроение.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сказке и рассказе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помогают писать без ошибок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знаешь, что слово обозначает имя человека, города или реки, легче не забыть заглавную букву. Так Маша, Бишкек и Иртыш всегда будут написаны правильно.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подсказывают, когда перед тобой предлог, а когда приставка. Это важно, чтобы не слеплять слова там, где они должны писаться отдельно, как маленькие помощники.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и роли слова в предложении можно выбрать нужное окончание. Особенно это помогает в словах, которые любят менять форму и хитрить с буквами.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проверяет списывание или диктант, знание частей речи становится настоящей подсказкой. Оно помогает заметить ошибку раньше, чем она успеет устроиться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80190"/>
            <a:ext cx="309900" cy="247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частям речи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предмет, человека, животное, явление или место, это существительное. Оно отвечает на вопросы кто? что? и часто становится главным названием в предложении.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действие или состояние, это глагол. Он отвечает на вопросы что делает? что делал? что будет делать? и показывает движение мысли.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говорит о признаке предмета, это прилагательное. Оно помогает узнать цвет, размер, форму, вкус, характер и делает речь более точной и красивой.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указывает на предмет, но не называет его прямо, это местоимение. Оно заменяет повторяющиеся слова и делает текст легче для чтения.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связывает другие слова в предложении, это предлог. Он пишется отдельно и помогает понять, где, куда или откуда что-то происходит.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для закрепления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коротких слов и подбирай к ним вопросы: кто? что? какой? что делает? Это помогает быстро заметить часть речи и не путаться.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Игра «Кто? Что?»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нужно как можно быстрее назвать слова, которые отвечают на нужный вопрос. Можно играть с другом, с классом или дома с родителями.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в маленьком тексте существительные, прилагательные, глаголы, местоимения и предлоги. Такое задание тренирует внимание и учит видеть слова в работе.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Короткое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составь своё предложение и проверь каждое слово. Если всё сделано верно, текст получится ясным, а части речи встанут на свои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частях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— это дружная команда языка. Одни называют, другие описывают, третьи показывают действие, а ещё есть те, кто указывает и связывает. Вместе они делают речь понятной и живой.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2026-05-21T12:06:53Z</dcterms:created>
  <dcterms:modified xsi:type="dcterms:W3CDTF">2026-05-21T12:06:53Z</dcterms:modified>
</cp:coreProperties>
</file>