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по-немецки сказать о вчерашнем творчестве друзей.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фраза про вчерашний рисунок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сразу ведёт в мир друзей, красок и вчерашнего дня. В ней простые слова помогают понять, кто рисовал, когда это было и почему настроение такое тёплое.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рассказывает это предложение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фраза по-немецки и по-русски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здесь короткие и знакомые по теме школы и творчества. Ребёнок может быстро связать их с друзьями, альбомами, карандашами и весёлым рисованием.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легко увидеть главные части: кто действовал, когда это произошло и что именно делали друзья. Поэтому фраза хорошо подходит для первого знакомства с прошлым временем.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звучит так: Unsere deutschen Freunde haben gestern viel gemalt. По-русски это значит: «Наши немецкие друзья вчера много рисовали».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предложение небольшое, оно уже рассказывает целую историю. В нём есть люди, время и действие, а значит, смысл получается ясным и живым.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deutsche Freunde речь идёт о немецких друзьях. Это могут быть друзья из Германии или ребята, которые говорят по-немецки. Для картинки подходит группа детей с альбомами и красками.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Freunde — друзья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Freunde означает «друзья». Оно сразу вызывает картинку: рядом сидят ребята, улыбаются, делятся карандашами и вместе придумывают рисунки. Такое слово делает фразу дружелюбной и тёплой.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gestern — вчера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Heute —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могут говорить о том, что происходит прямо сейчас. Это помогает сравнить настоящее и понять, что вчерашний день уже прошёл.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Gestern — вчера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показывает, что рисование произошло раньше. Оно помогает сразу понять: действие уже закончено и теперь о нём просто рассказывают.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Morgen — завтра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вчерашнего удобно вспомнить и будущее. Так дети учатся различать три простых слова времени и не путать их в 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37422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373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viel — много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листов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viel легко представить через стопку бумаги. Если листов много, значит, у друзей было достаточно времени и места для большого количества рисунков.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цветов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viel, в голове сразу появляются яркие краски, карандаши и фломастеры. Чем больше цветов, тем веселее выглядит детское творчество.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картинок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Viel помогает представить сразу несколько готовых работ. На столе лежат рисунки с домом, солнцем, деревом и другими понятными детям сюжетами.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радости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передаёт не только количество, но и активность. Если рисовали viel, значит, работали долго, увлечённо и с хорошим настроением.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Карандаш, кисточка и яркий лист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malen связан с простым и любимым занятием детей — рисованием. Это слово подходит и для карандашей, и для красок, и для фломастеров. В форме gemalt оно показывает, что действие уже завершилось, а на листе осталась готовая работа.
</a:t>
            </a:r>
            <a:endParaRPr lang="en-US" sz="999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рисунок уже готов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альбомы, рядом стоят краски, а на бумаге появляются цветы, домики и радуга. Именно такую сцену помогает представить слово malen. Оно подсказывает: кто-то не просто смотрел на цвета, а активно создавал рисунок.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мастерская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школьный стол, где всё готово к творчеству: карандаши, кисточки, стаканчик с водой и чистые листы. Слово malen оживляет эту картину, а gemalt говорит, что работа уже закончена и рисунки можно показать друзьям.
</a:t>
            </a:r>
            <a:endParaRPr lang="en-US" sz="1051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malen — рисовать
</a:t>
            </a:r>
            <a:endParaRPr lang="en-US" sz="2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сразу увидеть, кто и когда что-то делал, а затем назвать само действие.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действие в этой конструкции обычно уходит в конец предложения.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порядка слов в немецком предложении с вспомогательным глаголом haben
</a:t>
            </a:r>
            <a:endParaRPr lang="en-US" sz="6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haben помогает строить прошлое время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предложении такие слова работают как команда. Одно слово помогает другому, и поэтому можно коротко и ясно сообщить: друзья уже рисовали, а не рисуют сейчас.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 удобный пример: сначала называют участников и время, а потом — само действие. Так предложение звучит естественно и легко запоминается.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Haben помогает сказать, что действие уже произошло. Вместе с gemalt оно образует форму прошедшего времени и делает фразу понятной для рассказа о вчерашнем дне.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Стол, полный красок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альбомы, карандаши и кисточки. Дети сидят рядом и с удовольствием выбирают цвета для своих рисунков. Получается спокойный и радостный школьный момент, который легко представить по фразе о вчерашнем творчестве.
</a:t>
            </a:r>
            <a:endParaRPr lang="en-US" sz="893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рисунков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листе может быть кот, на другом — дом, а рядом — солнце и радуга. Когда рисунков много, комната будто становится ярче. Именно такую весёлую сцену помогает увидеть слово viel в этой фразе.
</a:t>
            </a:r>
            <a:endParaRPr lang="en-US" sz="996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Дружеское рисование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делятся красками, показывают друг другу готовые картинки и улыбаются. Атмосфера получается тёплой и дружелюбной, словно маленький праздник в классе. Так предложение о вчерашнем дне превращается в живую историю.
</a:t>
            </a:r>
            <a:endParaRPr lang="en-US" sz="893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Вчерашний творческий день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могли рисовать друзья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88148" y="1720125"/>
            <a:ext cx="3008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идеи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выбирают, что нарисовать: солнце, дом, дерево или кота. Каждый быстро придумывает свой простой сюжет, знакомый детям и понятный без длинных объяснений.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286375" y="3089850"/>
            <a:ext cx="3008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лист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альбомы и чистые листы. Ребята готовят карандаши и краски, чтобы сразу начать работу и не терять вдохновение.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49473" y="1720125"/>
            <a:ext cx="3008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рисования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на бумаге появляются цветы, радуга и весёлые линии. Дети рисуют не спеша, с интересом и улыбкой, потому что им нравится общий творческий день.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81275" y="3089838"/>
            <a:ext cx="3008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готовые картинки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рисунки закончены, их можно показать друг другу или повесить на стену. Именно такой результат и подразумевает фраза viel gemalt.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фразы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чувствуется радость творчества: дети что-то придумывали, выбирали цвета и превращали обычный лист бумаги в маленькую картину. Это очень тёплый школьный образ.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звучит по-доброму, потому что в ней есть друзья, совместное дело и спокойное воспоминание о вчерашнем дне. Она вызывает улыбку без лишних слов.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gestern делает фразу чуть более «взрослой», но всё равно понятной ребёнку. Оно помогает понять, что действие уже закончилось и осталось в памяти.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целом предложение звучит мягко, светло и дружелюбно. В нём нет спешки, только приятный момент, который хочется представить как яркий рисунок.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друзья могут жить в другой стране и всё равно делать одно и то же любимое дело. Рисование объединяет их так же легко, как общие игры и улыбки.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друзья и немецкий язык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deutsche Freunde сразу напоминает о Германии и немецком языке. Можно представить школьный класс, письмо от друга или карту страны рядом с альбомом для рисования.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фразы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Haben помогает построить прошедшее время, а gestern показывает, что всё случилось вчера. Вместе они подсказывают: действие уже завершилось, а не происходит сейчас.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Unsere — «наши», deutschen — «немецкие», Freunde — «друзья». Эти слова сразу называют тех, о ком идёт речь, и создают дружелюбную картинку в начале предложения.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Viel значит «много», gemalt — «рисовали» или «раскрашивали». Когда все слова соединяются по порядку, получается короткая история о дружбе, времени и творчестве.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40703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9550" y="3162041"/>
            <a:ext cx="249000" cy="199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сказать вместо этого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Bilder — картинки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заменить общее слово на Bilder, фраза становится точнее: друзья рисовали не просто что-то, а именно картинки. Такой вариант легко представить на школьном уроке.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Malen —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malen связан с кисточками, фломастерами и карандашами. Он хорошо подходит для описания детского творчества, когда на бумаге появляются яркие и простые рисунки.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578988" y="3091605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предложение удобно для урока немецкого языка. Оно помогает говорить о друзьях, занятиях и готовых работах, которые можно показать в классе или дома.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много рисунков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сразу несколько листов, и каждый из них выглядит по-своему. На одном — кот, на другом — дом, на третьем — радуга. Так слово viel становится очень понятным.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рисунков обычно значит много красок, линий и маленьких идей. Такие картинки легко узнать даже издалека, потому что они яркие, разные и очень весёлые.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фразу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gemalt подсказывает главное действие. Оно рисует в голове кисточки, карандаши и цветные листы, поэтому предложение легко представить как картинку.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gestern. Это слово ставит событие в прошлое и помогает понять, что история уже случилась вчера, а не сегодня утром.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запоминается слово Freunde: оно сразу создаёт образ компании ребят, которые делают что-то вместе. Дружба помогает фразе звучать тёпло и живо.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соединить эти три подсказки, получается маленькая история: вчера друзья много рисовали. Такая фраза запоминается быстро, почти как любимая считалочка.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эта фраза на уроке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подходит для тем о школе, кружках, друзьях и творчестве. В ней есть знакомые детям слова, поэтому смысл можно понять без долгого разбора.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предложение учит замечать порядок слов и роль маленьких помощников в немецком языке. Благодаря этому ребёнок видит, что даже короткая фраза может рассказать целую историю.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как по-немецки рассказать о вчерашнем дне. Это удобный пример простого сообщения о том, что уже произошло и осталось в памяти.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на столе стало ярко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сели рядом, разложили альбомы и достали карандаши. Сначала появились простые линии, потом — цветы, домики и смешные коты. Комната будто стала светлее от множества красок и улыбок.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на бумаге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ребёнок выбрал жёлтый цвет, другой — синий, а третий нарисовал большую радугу. Листы быстро заполнились рисунками, и каждый хотел показать свою работу. Получился настоящий маленький праздник цвета.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рисуют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не спорили, а помогали друг другу выбирать краски и идеи. Кто-то рисовал солнце, кто-то дерево, кто-то птицу. В итоге на столе оказалось много разных картинок, и все были довольны.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для картинки
</a:t>
            </a:r>
            <a:endParaRPr lang="en-US" sz="2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Unsere deutschen Freunde haben gestern viel gemalt — это короткая история о дружбе, вчерашнем дне и творчестве. Фраза легко запоминается и показывает, как немецкий язык рассказывает о прошлом ясно и тепло.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2026-05-25T03:52:58Z</dcterms:created>
  <dcterms:modified xsi:type="dcterms:W3CDTF">2026-05-25T03:52:58Z</dcterms:modified>
</cp:coreProperties>
</file>