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география, экономика и место в современной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европейская держава, где пространство, хозяйство и история тесно взаимосвязаны.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Германии делает ее естественным связующим звеном континента. Равнинный север, среднегорья центра и альпийский юг создали разнообразную, но удобную для расселения и хозяйства территорию.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центре Европы: пространство и природные условия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Германии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состоит из шестнадцати федеральных земель, и каждая из них имеет собственные органы власти. Такая система позволяет учитывать региональные интересы и поддерживает баланс между центром и территориями.
</a:t>
            </a:r>
            <a:endParaRPr lang="en-US" sz="136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модель страны основана на разделении полномочий между федерацией и землями. Это делает управление более гибким и помогает сочетать единые правила с местной самостоятельностью.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и президент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канцлер руководит правительством и определяет основные направления политики. Федеральный президент выполняет прежде всего представительские функции и символизирует единство государства.
</a:t>
            </a:r>
            <a:endParaRPr lang="en-US" sz="136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парламента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Бундестаг принимает федеральные законы и контролирует правительство. Бундесрат представляет земли и участвует в законодательном процессе, особенно когда решения затрагивают интересы регионов.
</a:t>
            </a:r>
            <a:endParaRPr lang="en-US" sz="136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муниципалитеты и земли обеспечивают близость власти к населению. Это повышает эффективность управления в сферах образования, инфраструктуры и регионального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столица и крупнейший центр страны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Берлине работают Бундестаг, федеральное правительство и большинство министерств. Здесь же сосредоточены посольства и другие институты, определяющие международные связи Германии.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особенно значим как пространство памяти о разделении страны и ее воссоединении. Рейхстаг, Бранденбургские ворота и остатки Берлинской стены стали узнаваемыми символами современной Германии.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привлекает университетами, исследовательскими центрами и крупными научными проектами. Это делает его важным местом подготовки кадров и развития новых идей.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театры, выставки и фестивали формируют репутацию города как одного из главных культурных центров Европы. Берлин также известен своей открытой и динамичной городской средой.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быстро развиваются стартапы, креативные индустрии и международные сервисы. Это поддерживает роль Берлина не только как административного, но и как инновационного центра.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мощную индустрию, но современный рост обеспечивают также финансы, логистика, исследования и высокотехнологичные сервисы.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 по занятости, а промышленность сохраняет ключевое значение для экспорта и технологического лидерства.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Destatis; OECD; оценочные структурные показатели по экономике Германии,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Германии: ведущие отрасли и экспорт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Германии и их экономическая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Германии выполняют разные функции: от управления и финансов до логистики, науки и медиа.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образуют сеть взаимодополняющих центров: столица, порт, финансовый узел и высокотехнологичный кластер усиливают экономику страны.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городские и федеральные справочные данные Германии, 2023–2024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население поддерживает рынок труда и внутренний спрос, но демографическое старение усиливает нагрузку на социальную сферу и требует активной миграционной политики.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 млн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это масштаб населения Германии, который сочетается со старением общества и высокой ролью миграции.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Destatis, 2024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экономическая модель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образования, науки, бизнеса и экспорта в немецкой экономике.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дуальная система профессиональной подготовки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Учеба, которая сразу работает на 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путь к профессии часто начинается не только в классе, но и на рабочем месте. Ученики и студенты рано знакомятся с реальными задачами предприятия, поэтому переход к самостоятельной работе происходит без резкого разрыва между теорией и практикой.
</a:t>
            </a:r>
            <a:endParaRPr lang="en-US" sz="147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 центры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вузы известны сильной подготовкой в инженерии, естественных науках и медицине. Здесь образование тесно связано с научными проектами, лабораториями и сотрудничеством с промышленностью, что помогает стране готовить специалистов для технологической экономики.
</a:t>
            </a:r>
            <a:endParaRPr lang="en-US" sz="145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современной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Дуальная система особенно важна для малого и среднего бизнеса, которому нужны хорошо подготовленные сотрудники. Она помогает снижать дефицит квалифицированных кадров и делает рынок труда более устойчивым к быстрым изменениям.
</a:t>
            </a:r>
            <a:endParaRPr lang="en-US" sz="15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 требует не только новых электростанций, но и модернизации сетей, накопителей и промышленного оборудования, чтобы система оставалась надежной.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возобновляемой энергии устойчиво растет, а зависимость от ископаемого топлива снижается, хотя переход еще остается незавершенным.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Fraunhofer ISE; Agora Energiewende; структура электроэнергетики Германии, 2010–2023
</a:t>
            </a:r>
            <a:endParaRPr lang="en-US" sz="119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Германии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242" y="2293800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13150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348" y="2293800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4104" y="2293800"/>
            <a:ext cx="485100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научно-технологического лидерства
</a:t>
            </a:r>
            <a:endParaRPr lang="en-US" sz="3191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Патентная активность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стабильно входит в число стран с высокой патентной активностью: это отражает не только масштаб исследований, но и практическую ориентацию науки на внедрение решений в промышленность и повседневную жизнь.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Автомобилестроение, машиностроение и химия задают спрос на новые материалы, цифровые системы и автоматизацию, поэтому научные разработки быстро переходят из лабораторий в производство и экспортные товары.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технологии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Робототехника, приборостроение и медицинское оборудование — направления, где Германия сочетает точную инженерию, стандарты качества и тесную связь между университетами, исследовательскими центрами и компаниями.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общества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Фраунгофера и Макса Планка формируют научную инфраструктуру страны: одно сильнее связано с прикладными разработками, другое — с фундаментальными исследованиями и подготовкой научных школ.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для устойчивости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технологии, энергоэффективность и медицинские разработки помогают Германии отвечать на климатические и демографические вызовы, сохраняя конкурентоспособность в меняющейся мировой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немецкие мыслители и композиторы повлияли на европейскую культуру, формируя каноны музыки, литературы и философии.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культурное наследие особенно сильно проявилось в музыке, литературе и философии; именно эти области сделали вклад Германии общеевропейским и долговременным.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по истории культуры Германии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фигуры Германии и их влияние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Октоберфест, карнавалы на Рейне и рождественские ярмарки показывают, что местные традиции в Германии сохраняют живую связь с историей, религиозным календарем и городским образом жизни.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Бавария, север страны, Рейнская область и восточные земли отличаются диалектами, архитектурой и привычками, поэтому культурная карта Германии остается очень разнообразной даже при общей национальной идентичности.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Пунктуальность, порядок и рациональность заметны в работе учреждений, организации пространства и отношениях между людьми; эти качества часто воспринимаются как важная часть немецкой социальной нормы.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велосипедная инфраструктура, раздельный сбор отходов и внимание к ресурсам отражают высокий уровень экологической ответственности, который стал важной чертой современной городской культуры Германии.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региональная культура проявляется в повседневной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известных городов и маршрутов, туристический поток поддерживают музеи, замки, фестивали и удобные железнодорожные связи между регионами.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привлекательны сочетания культурного наследия и узнаваемого ландшафта: столица, южные Альпы и долина Рейна образуют ядро туристического интереса.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обобщающая схема по описанию туристических направлений Германии в задании
</a:t>
            </a:r>
            <a:endParaRPr lang="en-US" sz="114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туристические направления Германии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49" y="1913892"/>
            <a:ext cx="428700" cy="381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9118" y="1894275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849" y="1932945"/>
            <a:ext cx="428700" cy="342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3049" y="1913892"/>
            <a:ext cx="428700" cy="38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32945"/>
            <a:ext cx="428700" cy="342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транспортную систему Германии эффективной
</a:t>
            </a:r>
            <a:endParaRPr lang="en-US" sz="2941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автобанов связывает промышленные районы, крупные города и пограничные переходы, поэтому автомобильный транспорт остается важным элементом внутренней мобильности и деловой логистики.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межгородские и региональные сообщения помогают Германии поддерживать высокую связанность территории, а железная дорога особенно важна для ежедневных поездок и грузовых перевозок.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аэропорты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Франкфурт, Мюнхен, Берлин и Дюссельдорф выполняют роль главных воздушных ворот страны, связывая Германию с мировыми деловыми, туристическими и миграционными потоками.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Гамбург, Бремен и Росток обеспечивают внешнюю торговлю, контейнерные перевозки и логистику, а их работа особенно важна для экспортно ориентированной экономики Германии.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Связанность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транспортная сеть поддерживает промышленность, распределение товаров и мобильность населения, превращая страну в один из ключевых логистических узлов Европы.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международной роли Германии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 усилило экономическую взаимосвязь Германии с соседями и сделало ее одним из опорных государств валютного союза.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1951–1957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Германия стала частью европейской интеграции через объединения в сфере угля и стали, а затем через создание Европейского экономического сообщества.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страны Германия укрепила роль крупнейшего государства в центре Европы и получила возможность действовать как единый политический и экономический игрок.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активно участвует в работе ЕС и НАТО, а ее позиции в вопросах экономики, климата, миграции и безопасности заметно влияют на всю Европу.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83512" y="0"/>
            <a:ext cx="3308449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22075" y="355600"/>
            <a:ext cx="84393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ХХ века формирует современную Германию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 империя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1871 года создало основу современного национального государства, но вместе с тем усилило значение милитаризма и великодержавной политики в европейской истории.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последующий кризис привели к политической нестабильности, что стало важным историческим уроком о хрупкости демократических институтов.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22033" y="411715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и Холокост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нацизма остается центральной моральной и политической травмой страны; память о Холокосте определяет образовательные программы, мемориалы и культуру общественной ответственности.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и ГДР развивались по разным моделям, а разделение Берлина стало символом холодной войны и идеологического противостояния в Европе.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 года Германия выстроила широкую сеть музеев, мемориалов и образовательных центров, чтобы историческая память поддерживала уважение к правам человека и миру.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экономический фундамент Германии остается прочным, но его поддержание требует постоянных реформ в технологиях, энергетике и рынке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страны — сохранить сильную промышленную модель, одновременно адаптируясь к демографическому старению, цифровым изменениям и росту затрат на модернизацию.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обобщающая оценка по 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устойчивости и долгосрочных вызовов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Германии в XXI веке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3900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 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ассоциируется с надежностью, инженерной точностью и высоким стандартом производства; этот образ поддерживают промышленность, система образования и репутация брендов на мировом рынке.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93655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авторитет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университеты, исследовательские общества и прикладная наука делают страну заметным центром знаний, особенно в инженерии, медицине, химии и экологических технологиях.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83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музыкальные фестивали, литературное наследие и спортивные достижения формируют у Германии устойчивый международный престиж как страны с богатой и открытой культурой.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40295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дискуссии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климатическая политика, энергетика и социальная модель — темы, вокруг которых в Германии ведется активное общественное обсуждение и поиск баланса интересов.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9757607" y="2406651"/>
            <a:ext cx="1991406" cy="36607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страны определяется не только экономической силой, но и готовностью к переменам, что особенно важно в условиях европейской интеграции и глобальной конкуренции.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как пример сбалансированного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показывает, как выгодное положение, развитая экономика, федерализм и историческая память могут вместе формировать устойчивое и динамичное государство, важное для Европы и всего мира.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2026-06-03T07:41:25Z</dcterms:created>
  <dcterms:modified xsi:type="dcterms:W3CDTF">2026-06-03T07:41:25Z</dcterms:modified>
</cp:coreProperties>
</file>