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живая оболочка планеты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наш общий дом, полный жизни и связей.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охватывает воздух, воду и верхний слой суши. Именно здесь живут организмы, которые делают планету обитаемой. Её изучение связано с трудами Владимира Вернадского, а жизнь на Земле существует уже более 3,5 миллиарда лет.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где начинается жизнь на Земле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 над 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не ограничивается поверхностью. Некоторые птицы, насекомые и микроскопические организмы встречаются высоко в воздухе, где уже холодно и мало кислорода. Так биосфера поднимается вместе с облаками, но не достигает бесконечно высоко.
</a:t>
            </a:r>
            <a:endParaRPr lang="en-US" sz="956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Подводный мир без конца и края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океанах биосфера уходит на большие глубины. Там живут рыбы, медузы, ракообразные и невидимый глазу планктон. Даже в темноте вода остаётся домом для живых существ, а солнечный свет всё равно запускает цепочки жизни у поверхности.
</a:t>
            </a:r>
            <a:endParaRPr lang="en-US" sz="1019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 ногами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тоже есть жизнь. В почве работают корни растений, живут черви, насекомые и множество микроскопических существ. Именно здесь особенно хорошо видно, что биосфера — не одна линия на карте, а целый живой слой планеты.
</a:t>
            </a:r>
            <a:endParaRPr lang="en-US" sz="1053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проходит граница биосферы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925" y="1310700"/>
            <a:ext cx="296100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9200" y="1310700"/>
            <a:ext cx="296100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925" y="3227677"/>
            <a:ext cx="296100" cy="296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9200" y="3227677"/>
            <a:ext cx="296100" cy="296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1994" y="3227677"/>
            <a:ext cx="185063" cy="296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биосфере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пищу из воды, воздуха и света. Ещё они выделяют кислород, без которого людям и животным было бы трудно дышать. Настоящие зелёные фабрики, только без шума.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не умеют создавать пищу сами, поэтому ищут её среди растений или других животных. Одни бегают, другие летают, третьи плавают. У каждого свой способ выживания.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помогают природе убирать остатки растений и животных. Они не спешат, но работают очень полезно. Благодаря им вещества снова становятся частью почвы и помогают новым растениям расти.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слишком малы, чтобы увидеть их без микроскопа, но их работа огромна. Они участвуют в разложении и в круговороте веществ. Без них природе пришлось бы совсем нелегко.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тоже часть биосферы и зависит от неё каждый день. Мы дышим воздухом, пьём воду, едим растения и животных. Поэтому к природе важно относиться бережно, а не как к игрушке.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994" y="1026325"/>
            <a:ext cx="2762313" cy="369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главный помощник жизни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растений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солнечный свет, воду и углекислый газ, чтобы создавать питательные вещества. Это их собственная «кухня», где всё происходит без кастрюль, но очень точно.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Солнца — первый источник энергии для многих живых существ. Он согревает Землю и помогает растениям расти. Без него жизнь на нашей планете была бы совсем другой.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цепочки жизни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солнечной энергии нет, растения не могут хорошо развиваться, а значит, всем остальным тоже становится труднее жить. Поэтому Солнце — главный помощник всей природы.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энергии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животные едят растения, а другие животные — своих соседей по цепи, солнечная энергия как будто передаётся дальше. Так она движется от одного живого существа к другому.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природе идёт круговорот веществ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энергия Солнца и живые организмы помогают веществам возвращаться в природу.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Воздух, вода и почва нужны всем живым существам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3775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людям, животным и многим растениям. Без него невозможно нормально жить и двигаться. Даже самые маленькие обитатели биосферы зависят от того, каким чистым он остаётся.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3775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для дыхания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23665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Воздух, вода и почва постоянно помогают друг другу поддерживать жизнь. Если одна часть становится грязной или бедной, другим тоже становится труднее. В природе всё связано, даже то, что мы не видим сразу.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23665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трёх сред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561925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живых существ встречается в лесах, на лугах, у рек и на морских берегах. Там есть свет, вода, укрытия и пища. Природа словно собирает там своих самых активных жителей.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5561925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больше жизни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388720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даёт растениям воду и минеральные вещества. В ней живут черви, личинки и другие маленькие помощники природы. Это не просто земля под ногами, а настоящий дом и кладовая.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388720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 кладовая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2212475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растениям расти, животным сохранять силы, а человеку быть здоровым. Она нужна не иногда, а каждый день. Поэтому реки, озёра и ручьи особенно важны для жизни.
</a:t>
            </a:r>
            <a:endParaRPr lang="en-US" sz="800" dirty="0"/>
          </a:p>
        </p:txBody>
      </p:sp>
      <p:sp>
        <p:nvSpPr>
          <p:cNvPr id="19" name="Text 11"/>
          <p:cNvSpPr txBox="1"/>
          <p:nvPr/>
        </p:nvSpPr>
        <p:spPr>
          <a:xfrm>
            <a:off x="2212475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каждый день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растения живут этажами: высоко тянутся деревья, ниже растут кустарники и травы, а у самой земли прячутся мхи и грибы. У каждого яруса свои обитатели, и всем хватает места, если лес здоров.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Ярусы леса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насекомые опыляют растения, птицы ловят насекомых, а звери находят пищу и укрытие среди ветвей. Одни живут на стволах, другие в траве, третьи в дуплах. Настоящий многоквартирный дом природы!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 кем рядом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очищает воздух, задерживает влагу и помогает почве не разрушаться. Он сохраняет прохладу летом и служит домом для множества живых существ. Поэтому лес не просто красивый, а очень полезный.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лес нужен природе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пример богатого природного сообщества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— маленькие труженики природы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166111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так малы, что их нельзя рассмотреть без увеличения. Но их работа заметна везде: они помогают природе убирать всё лишнее и поддерживают круговорот веществ.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166111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помощники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6736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Опавшие листья, сломанные ветки и погибшие организмы не исчезают сами. Их разлагают микроорганизмы, превращая остатки в более простые вещества. Так природа аккуратно «убирает за собой».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076736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остатков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166111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вещества возвращаются в почву и становятся полезными для новых растений. Почва получает питание, а растения — возможность расти крепкими. Это очень важная работа, хоть и тихая.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1166111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почвы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076736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микроорганизмов не существовало, на Земле быстро накопилось бы слишком много остатков живых существ. Природе стало бы тесно и неуютно. Поэтому маленькие труженики нужны всем.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076736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них был бы беспорядок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00" y="1652950"/>
            <a:ext cx="426900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925" y="1652950"/>
            <a:ext cx="426900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1150" y="1671733"/>
            <a:ext cx="438000" cy="389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3450" y="1691200"/>
            <a:ext cx="438000" cy="350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— начало цепи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создаёт пищу сама, а потом становится кормом для кузнечика. Такие растения называют началом многих пищевых цепей. Без них дальше по цепочке просто не хватило бы энергии.
</a:t>
            </a:r>
            <a:endParaRPr lang="en-US" sz="1188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Кузнечик и лягушка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Кузнечик ест растения, а лягушка ловит насекомых. Так энергия переходит от одного живого существа к другому. В природе никто не живёт отдельно, все зависят друг от друга.
</a:t>
            </a:r>
            <a:endParaRPr lang="en-US" sz="1243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цепи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 тоже есть свои связи: водоросли служат пищей мелкой рыбе, а её может съесть щука. В подводном мире всё устроено так же, как на суше, только мокрее.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цепь — много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исчезает одно звено, другим становится труднее добывать пищу и выживать. Поэтому пищевые цепи показывают, насколько природа связана. Это словно большой живой конструктор.
</a:t>
            </a:r>
            <a:endParaRPr lang="en-US" sz="1187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в биосфере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вместо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жаркой пустыне каждая капля воды на счету. У кактуса листья стали колючками, а толстый стебель умеет запасать влагу. Так растение выживает там, где солнце щедро греет, а дождь появляется очень редко.
</a:t>
            </a:r>
            <a:endParaRPr lang="en-US" sz="1073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шуба Севера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живёт среди льдов и сильного ветра. Его густой мех и слой жира помогают сохранять тепло, а светлая окраска делает его менее заметным на снегу. Настоящий мастер зимнего маскарада!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и жабры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есть крылья, чтобы подниматься в небо и легко перелетать с места на место. Рыбы устроены по-другому: они дышат жабрами и свободно живут в воде. У каждого вида свои удобные «инструменты» для жизни.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живые организмы приспосабливаются к среде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биосферу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повседневные действия людей могут вредить природе или помогать ей восстанавливаться.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36556"/>
            <a:ext cx="8363700" cy="17233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6500" y="333423"/>
            <a:ext cx="83529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и редкие виды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52600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и животные стали очень редкими из-за потери мест обитания, охоты и загрязнения природы. Чтобы их не потерять, учёные и защитники природы заносят такие виды в Красную книгу.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852600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нужна защита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2966718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списках редких видов есть амурский тигр, снежный барс, чёрный аист и венерин башмачок. Это живые сокровища природы, которых важно беречь особенно внимательно.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966718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080457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Редким видам нужна тишина, чистая вода, леса и болота, где они могут жить и выращивать потомство. Если люди сохраняют их дом, у природы появляется шанс на будущее.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080458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дом животных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7194575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шуметь в местах обитания животных, не рвать редкие растения и не оставлять мусор — простые правила, которые помогают. Даже маленькая осторожность может спасти целый вид.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7194576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человек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защита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особо ценных территориях устанавливают строгие правила, чтобы леса, реки, животные и растения могли жить спокойно и без лишнего вмешательства.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— живая память о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помогают сохранить природные уголки для будущих поколений, чтобы люди могли увидеть их почти такими, какими они были раньше.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наблюдение учёных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изучают, как меняется природа, следят за редкими видами и помогают понять, что нужно сделать для её сохранения.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под водой солнечный свет помогает жизни. В верхних слоях океана водоросли создают пищу и выделяют кислород, а рядом с ними плывут планктон и мелкие рыбы. Всё это похоже на невидимый подводный огород, только намного просторнее.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солнечные лучи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Коралловый риф напоминает яркий город в море, где у каждого есть своё место. Здесь прячутся рыбки, ракообразные и другие морские жители, а кораллы создают для них удобные укрытия и кормовую базу.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 — дом для многих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океане живут медузы, киты и множество других животных, больших и маленьких. Одни фильтруют воду и добывают крошечную пищу, другие охотятся на рыб, но всех их объединяет одно — океан является их общим домом.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обитатели глубин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океан тоже часть биосферы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 погода на планете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6462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поглощают углекислый газ и выделяют кислород, поэтому воздух становится чище. Чем больше здоровых лесов, тем лучше природе удаётся поддерживать привычный и более мягкий климат.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6462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воздух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329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накапливают тепло и влагу, а потом медленно отдают их окружающему воздуху. Благодаря этому погода на побережьях часто бывает мягче, чем далеко от моря.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329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хранят тепло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96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лесов становится мало, поверхность Земли сильнее нагревается, а влаги в воздухе уменьшается. Из-за этого климат может становиться суше, жарче и менее устойчивым.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8196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лесов — суше климат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063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Сохраняя леса, реки и моря, люди помогают удерживать чистый воздух и более привычную погоду. Природа работает как большой помощник, только очень тихий и трудолюбивый.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9063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помогает человеку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 школьник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простые ежедневные действия, которые помогают беречь природу дома, в школе и на улице.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25" y="1298100"/>
            <a:ext cx="334950" cy="38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825" y="3167775"/>
            <a:ext cx="334950" cy="38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8650" y="3167775"/>
            <a:ext cx="334950" cy="38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живой оболочке Земли
</a:t>
            </a:r>
            <a:endParaRPr lang="en-US" sz="201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большие живые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Крупными живыми организмами считают деревья, а ещё огромные коралловые рифы, где прячется множество морских жителей. Они создают целые миры для других существ.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горячей воде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живые существа умеют жить в горячих источниках. Им не страшны высокие температуры, потому что они приспособились к очень необычным условиям.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 льдах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холодных льдах есть жизнь. Там выживают особые микроорганизмы и животные, которым подходят мороз и снег. Природа умеет удивлять даже в самых суровых местах.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Микроорганизмов очень много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Бактерий и других крошечных организмов на Земле намного больше, чем животных, которых мы можем увидеть глазами. Без их трудной, но важной работы природа быстро запуталась бы.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 общий дом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на Землю как на большой дом, сразу становится понятно: у каждого живого существа есть своё место. Деревья, птицы, рыбы и люди живут рядом, и никому нельзя ломать общий порядок.
</a:t>
            </a:r>
            <a:endParaRPr lang="en-US" sz="1073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часть связана с другой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заметить это в парке, у реки или в лесу: исчезни одно звено — и другим станет труднее. Если пропадут растения, животным будет нечего есть, а без чистой воды всем станет грустно.
</a:t>
            </a:r>
            <a:endParaRPr lang="en-US" sz="1121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— значит помогать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не мусорят, сажают цветы и заботятся о животных, Земля будто улыбается зелёным светом. Так удобно запомнить: живая планета любит, когда о ней заботятся дружно и по-настоящему.
</a:t>
            </a:r>
            <a:endParaRPr lang="en-US" sz="1095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глазами ребёнка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наш общий живой дом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воздух, воду, почву и всех живых существ. Если беречь леса, реки и животных, а ещё экономить ресурсы, наш общий дом останется тёплым, чистым и живым.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2026-05-26T03:04:21Z</dcterms:created>
  <dcterms:modified xsi:type="dcterms:W3CDTF">2026-05-26T03:04:21Z</dcterms:modified>
</cp:coreProperties>
</file>