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непогоды в походе и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временных укрытий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укрытие помогает переждать дождь, ветер, холод или жару, а также спокойно остановиться на ночлег. Его используют туристы, спасатели и участники экспедиций, когда важно быстро получить сухое и безопасное место.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временное укрытие становится необходимым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должно надежно защищать от осадков и ветра, не допуская внутрь воду и холодный сквозняк даже при сильных порывах.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подобрать такой размер, чтобы людям и вещам хватало места, но внутри не было лишнего объема, который труднее согреть.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должна быть простой, устойчивой и собираться без сложных деталей, чтобы не тратить лишнее время и силы.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обязано быстро разбираться и не создавать опасности. В походе практичность и безопасность важнее красивого вида.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требования к временному укрытию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каркаса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делают из веток, жердей, палок, лыж или треккинговых палок. Они помогают удержать форму укрытия и распределить нагрузку от покрытия.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покрытия и 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покрытия берут брезент, пленку, плащи, тенты, еловые ветви, траву или снег. Веревка, скотч и колышки нужны, чтобы надежно закрепить конструкцию.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постройки укрытия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 требуют разных решений: важны не только погода, но и время, материалы и число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условия, тем надежнее должно быть укрытие и тем тщательнее нужно подбирать его тип.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материалу презентации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типа укрытия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устройства временного укрытия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строительстве укрытия в походных условиях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Низины, русла ручьев, каменистые склоны и места под сухими деревьями лучше обходить: там выше риск воды, падения камней и веток.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не должен смотреть прямо на ветер, а вокруг должно остаться достаточно пространства для движения, отдыха и размещения вещей.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подходят сухие, ровные участки, где меньше сырости и легче поставить укрытие без перекосов и лишней нагрузки на конструкцию.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место для установки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96969"/>
            <a:ext cx="5955300" cy="29338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временных укрытий и их особенности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каждого вида есть свои плюсы и ограничения.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укрытие выбирают по погоде, времени на сборку и доступным материалам.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элементы палатки — вход на молнии, вентиляционные окна и тамбур. Они делают пользование удобнее и помогают проветривать внутреннее пространство.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щелей и выше водостойкость ткани, тем лучше палатка удерживает сухость и тепло, особенно в сырую погоду.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Палатка удобна для походов и лагерей: она держит форму благодаря каркасу и помогает защититься от дождя и ветра в ночное время.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Палатка как самое распространенное укрытие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 делают из тента, пленки или ткани, натянутой под наклоном. Такая конструкция быстро собирается и хорошо отводит воду, поэтому подходит для короткой остановки.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навеса есть ограничения: он почти не защищает от холода и бокового ветра. Его удобно ставить на опорах, между деревьями или на палках.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Навес: простая защита от дождя и солнца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тепло сильнее всего влияют закрытые стенки, отсутствие щелей и сухая подстилка, которая отделяет человека от холодной земли.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укрытие защищено от ветра и меньше его объём, тем выше сохранение тепла и комфорт внутри.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схема; условные оценки для наглядности, 2025
</a:t>
            </a:r>
            <a:endParaRPr lang="en-US" sz="115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укрытия сохраняют тепло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Шалаш и укрытие из природных материалов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Создание стен и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каркас закрывают ветками, листьями, мхом и травой плотным слоем, стараясь не оставлять больших щелей для ветра и дождя.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Уплотнение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укрепляют края, добавляют сухую подстилку внутри и проверяют, чтобы вход был удобным, а укрытие не пропускало холод.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 и ставят прочный каркас из жердей или толстых веток, чтобы будущая конструкция не завалилась и выдержала покрытие.
</a:t>
            </a:r>
            <a:endParaRPr lang="en-US" sz="17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укрытие из тента или пленки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показана как быстрый способ защиты от дождя в походных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пещера или тоннель подходят только там, где снег плотный и его достаточно много. Такой снег удерживает тепло лучше, чем открытый воздух, и помогает переждать сильный мороз.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особенно важно сделать вентиляцию, не расширять вход без необходимости и не нарушать потолок резкими движениями. Это снижает риск обрушения и накопления углекислого газа.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нельзя забывать о сухой подстилке и аккуратном обращении с вещами. Снежное укрытие эффективно, но требует осторожности, навыка и постоянной проверки состояния стен и свода.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укрытия в холодную погоду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75968"/>
            <a:ext cx="5955300" cy="23120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походного аварийного снаряжения; учебная подборка, 2025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 собой для аварийного укрытия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вещи помогают быстро создать защиту от дождя, ветра и холодной земли.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минимальный набор повышает скорость сборки укрытия и делает его надёжнее и суше.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ошибка — выбрать низину или место, где скапливается вода. Тогда укрытие быстро сыреет, а холод от земли усиливается даже при хорошем тенте или ветках.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рискованны слабые крепления, слишком большой вход и костёр рядом с тканью. Такие просчёты могут привести к потере тепла, обрушению конструкции и возгоранию.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строительстве укрытия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 креплении может усилить действие погоды и сделать укрытие неудобным или опасным.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ветер и вода: они быстрее всего ослабляют конструкцию и охлаждают человека, поэтому защита от них должна быть первой.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факторов риска для наглядной диаграммы,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угрожает безопасности укрытия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 мокрые вещи нужно хранить отдельно, чтобы влага не переходила на одежду, спальные принадлежности и еду, а внутри оставалось меньше сырости.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Вентиляционное отверстие нельзя закрывать полностью: без притока свежего воздуха становится душно, а в маленьком укрытии быстро накапливается углекислый газ.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Спать лучше на коврике, лапнике или другой подстилке, потому что земля отбирает тепло. Даже тонкий слой изоляции заметно повышает комфорт.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острые предметы и открытый огонь внутри небольшого укрытия недопустимы. Порядок помогает избежать травм, пожара и случайного повреждения материалов.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внутри укрытия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25" y="1631725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временные укрытия применяются в жизни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привалах и ночёвках укрытие помогает быстро переждать дождь, разложить вещи и спокойно отдохнуть перед дальнейшим маршрутом.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ожидании помощи укрытие защищает людей от ветра, осадков и переохлаждения, пока рядом нет стационарного помещения.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экспедициях временное укрытие сохраняет сухими одежду, инструменты и записи, а также позволяет организовать место для короткого отдыха.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практических заданиях тема укрытий помогает понять, как работают теплоизоляция, прочность конструкции и защита от влаги.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временного укрытия полезны не только в природе: они учат заранее думать о месте, материале и надёжности защиты.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временное укрытие защищает от ветра, воды и холода, собирается быстро и не требует лишней сложности. Успех всегда начинается с правильного места, надёжного крепления и сухой подстилки.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устройстве временных укрытий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2026-05-20T22:31:06Z</dcterms:created>
  <dcterms:modified xsi:type="dcterms:W3CDTF">2026-05-20T22:31:06Z</dcterms:modified>
</cp:coreProperties>
</file>